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51"/>
  </p:notesMasterIdLst>
  <p:sldIdLst>
    <p:sldId id="392" r:id="rId2"/>
    <p:sldId id="345" r:id="rId3"/>
    <p:sldId id="410" r:id="rId4"/>
    <p:sldId id="393" r:id="rId5"/>
    <p:sldId id="369" r:id="rId6"/>
    <p:sldId id="360" r:id="rId7"/>
    <p:sldId id="371" r:id="rId8"/>
    <p:sldId id="422" r:id="rId9"/>
    <p:sldId id="341" r:id="rId10"/>
    <p:sldId id="342" r:id="rId11"/>
    <p:sldId id="346" r:id="rId12"/>
    <p:sldId id="358" r:id="rId13"/>
    <p:sldId id="359" r:id="rId14"/>
    <p:sldId id="409" r:id="rId15"/>
    <p:sldId id="411" r:id="rId16"/>
    <p:sldId id="405" r:id="rId17"/>
    <p:sldId id="391" r:id="rId18"/>
    <p:sldId id="404" r:id="rId19"/>
    <p:sldId id="394" r:id="rId20"/>
    <p:sldId id="407" r:id="rId21"/>
    <p:sldId id="398" r:id="rId22"/>
    <p:sldId id="401" r:id="rId23"/>
    <p:sldId id="419" r:id="rId24"/>
    <p:sldId id="386" r:id="rId25"/>
    <p:sldId id="399" r:id="rId26"/>
    <p:sldId id="420" r:id="rId27"/>
    <p:sldId id="424" r:id="rId28"/>
    <p:sldId id="423" r:id="rId29"/>
    <p:sldId id="415" r:id="rId30"/>
    <p:sldId id="416" r:id="rId31"/>
    <p:sldId id="417" r:id="rId32"/>
    <p:sldId id="412" r:id="rId33"/>
    <p:sldId id="363" r:id="rId34"/>
    <p:sldId id="354" r:id="rId35"/>
    <p:sldId id="374" r:id="rId36"/>
    <p:sldId id="365" r:id="rId37"/>
    <p:sldId id="366" r:id="rId38"/>
    <p:sldId id="418" r:id="rId39"/>
    <p:sldId id="414" r:id="rId40"/>
    <p:sldId id="421" r:id="rId41"/>
    <p:sldId id="338" r:id="rId42"/>
    <p:sldId id="336" r:id="rId43"/>
    <p:sldId id="334" r:id="rId44"/>
    <p:sldId id="335" r:id="rId45"/>
    <p:sldId id="344" r:id="rId46"/>
    <p:sldId id="343" r:id="rId47"/>
    <p:sldId id="352" r:id="rId48"/>
    <p:sldId id="364" r:id="rId49"/>
    <p:sldId id="356" r:id="rId5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F08888"/>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516"/>
    <p:restoredTop sz="81436"/>
  </p:normalViewPr>
  <p:slideViewPr>
    <p:cSldViewPr snapToGrid="0">
      <p:cViewPr varScale="1">
        <p:scale>
          <a:sx n="103" d="100"/>
          <a:sy n="103" d="100"/>
        </p:scale>
        <p:origin x="1256" y="184"/>
      </p:cViewPr>
      <p:guideLst/>
    </p:cSldViewPr>
  </p:slideViewPr>
  <p:outlineViewPr>
    <p:cViewPr>
      <p:scale>
        <a:sx n="33" d="100"/>
        <a:sy n="33" d="100"/>
      </p:scale>
      <p:origin x="0" y="0"/>
    </p:cViewPr>
  </p:outlineViewPr>
  <p:notesTextViewPr>
    <p:cViewPr>
      <p:scale>
        <a:sx n="180" d="100"/>
        <a:sy n="180" d="100"/>
      </p:scale>
      <p:origin x="0" y="0"/>
    </p:cViewPr>
  </p:notesTextViewPr>
  <p:sorterViewPr>
    <p:cViewPr>
      <p:scale>
        <a:sx n="80" d="100"/>
        <a:sy n="80" d="100"/>
      </p:scale>
      <p:origin x="0" y="0"/>
    </p:cViewPr>
  </p:sorterViewPr>
  <p:notesViewPr>
    <p:cSldViewPr snapToGrid="0">
      <p:cViewPr varScale="1">
        <p:scale>
          <a:sx n="97" d="100"/>
          <a:sy n="97" d="100"/>
        </p:scale>
        <p:origin x="3688" y="2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g>
</file>

<file path=ppt/media/image103.png>
</file>

<file path=ppt/media/image104.gif>
</file>

<file path=ppt/media/image105.gif>
</file>

<file path=ppt/media/image108.png>
</file>

<file path=ppt/media/image131.png>
</file>

<file path=ppt/media/image132.png>
</file>

<file path=ppt/media/image139.png>
</file>

<file path=ppt/media/image154.png>
</file>

<file path=ppt/media/image173.png>
</file>

<file path=ppt/media/image174.svg>
</file>

<file path=ppt/media/image175.png>
</file>

<file path=ppt/media/image178.png>
</file>

<file path=ppt/media/image183.png>
</file>

<file path=ppt/media/image198.png>
</file>

<file path=ppt/media/image199.png>
</file>

<file path=ppt/media/image2.png>
</file>

<file path=ppt/media/image200.png>
</file>

<file path=ppt/media/image201.png>
</file>

<file path=ppt/media/image202.png>
</file>

<file path=ppt/media/image27.png>
</file>

<file path=ppt/media/image28.png>
</file>

<file path=ppt/media/image31.png>
</file>

<file path=ppt/media/image35.png>
</file>

<file path=ppt/media/image41.png>
</file>

<file path=ppt/media/image42.png>
</file>

<file path=ppt/media/image47.png>
</file>

<file path=ppt/media/image49.png>
</file>

<file path=ppt/media/image54.png>
</file>

<file path=ppt/media/image55.png>
</file>

<file path=ppt/media/image56.png>
</file>

<file path=ppt/media/image66.png>
</file>

<file path=ppt/media/image67.png>
</file>

<file path=ppt/media/image76.png>
</file>

<file path=ppt/media/image77.png>
</file>

<file path=ppt/media/image9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2024/11/26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00:15</a:t>
            </a:r>
          </a:p>
          <a:p>
            <a:r>
              <a:rPr kumimoji="1" lang="ja-JP" altLang="en-US"/>
              <a:t>（表示）</a:t>
            </a:r>
            <a:r>
              <a:rPr kumimoji="1" lang="en-US" altLang="ja-JP" dirty="0"/>
              <a:t> + 02:00 </a:t>
            </a:r>
            <a:r>
              <a:rPr kumimoji="1" lang="ja-JP" altLang="en-US"/>
              <a:t>を目指す</a:t>
            </a:r>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05:36</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10</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06:40</a:t>
            </a:r>
          </a:p>
          <a:p>
            <a:r>
              <a:rPr kumimoji="1" lang="ja-JP" altLang="en-US"/>
              <a:t>黒が</a:t>
            </a:r>
            <a:r>
              <a:rPr kumimoji="1" lang="en-US" altLang="ja-JP" dirty="0"/>
              <a:t>2</a:t>
            </a:r>
            <a:r>
              <a:rPr kumimoji="1" lang="ja-JP" altLang="en-US"/>
              <a:t>、グレーは</a:t>
            </a:r>
            <a:r>
              <a:rPr kumimoji="1" lang="en-US" altLang="ja-JP" dirty="0"/>
              <a:t>3\sqrt{3}</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11</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06:46</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330470425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07:32</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800" dirty="0"/>
              <a:t>08:47</a:t>
            </a:r>
            <a:endParaRPr kumimoji="1" lang="ja-JP" altLang="en-US" sz="1800"/>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16360955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09:33</a:t>
            </a:r>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10518321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10:33</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2616862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11:18</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17</a:t>
            </a:fld>
            <a:endParaRPr kumimoji="1" lang="ja-JP" altLang="en-US"/>
          </a:p>
        </p:txBody>
      </p:sp>
    </p:spTree>
    <p:extLst>
      <p:ext uri="{BB962C8B-B14F-4D97-AF65-F5344CB8AC3E}">
        <p14:creationId xmlns:p14="http://schemas.microsoft.com/office/powerpoint/2010/main" val="38644724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11:58</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18</a:t>
            </a:fld>
            <a:endParaRPr kumimoji="1" lang="ja-JP" altLang="en-US"/>
          </a:p>
        </p:txBody>
      </p:sp>
    </p:spTree>
    <p:extLst>
      <p:ext uri="{BB962C8B-B14F-4D97-AF65-F5344CB8AC3E}">
        <p14:creationId xmlns:p14="http://schemas.microsoft.com/office/powerpoint/2010/main" val="31729957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12:52</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1606778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01:00</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13:53</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39487949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14:26</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21</a:t>
            </a:fld>
            <a:endParaRPr kumimoji="1" lang="ja-JP" altLang="en-US"/>
          </a:p>
        </p:txBody>
      </p:sp>
    </p:spTree>
    <p:extLst>
      <p:ext uri="{BB962C8B-B14F-4D97-AF65-F5344CB8AC3E}">
        <p14:creationId xmlns:p14="http://schemas.microsoft.com/office/powerpoint/2010/main" val="20879361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15:26</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3004002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15:56</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306903954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16:33</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24</a:t>
            </a:fld>
            <a:endParaRPr kumimoji="1" lang="ja-JP" altLang="en-US"/>
          </a:p>
        </p:txBody>
      </p:sp>
    </p:spTree>
    <p:extLst>
      <p:ext uri="{BB962C8B-B14F-4D97-AF65-F5344CB8AC3E}">
        <p14:creationId xmlns:p14="http://schemas.microsoft.com/office/powerpoint/2010/main" val="39033331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16:59</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25</a:t>
            </a:fld>
            <a:endParaRPr kumimoji="1" lang="ja-JP" altLang="en-US"/>
          </a:p>
        </p:txBody>
      </p:sp>
    </p:spTree>
    <p:extLst>
      <p:ext uri="{BB962C8B-B14F-4D97-AF65-F5344CB8AC3E}">
        <p14:creationId xmlns:p14="http://schemas.microsoft.com/office/powerpoint/2010/main" val="3659564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21649028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01:53</a:t>
            </a:r>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129890461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28</a:t>
            </a:fld>
            <a:endParaRPr kumimoji="1" lang="ja-JP" altLang="en-US"/>
          </a:p>
        </p:txBody>
      </p:sp>
    </p:spTree>
    <p:extLst>
      <p:ext uri="{BB962C8B-B14F-4D97-AF65-F5344CB8AC3E}">
        <p14:creationId xmlns:p14="http://schemas.microsoft.com/office/powerpoint/2010/main" val="13077928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29</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01:30</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7207695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30</a:t>
            </a:fld>
            <a:endParaRPr kumimoji="1" lang="ja-JP" altLang="en-US"/>
          </a:p>
        </p:txBody>
      </p:sp>
    </p:spTree>
    <p:extLst>
      <p:ext uri="{BB962C8B-B14F-4D97-AF65-F5344CB8AC3E}">
        <p14:creationId xmlns:p14="http://schemas.microsoft.com/office/powerpoint/2010/main" val="18569185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31</a:t>
            </a:fld>
            <a:endParaRPr kumimoji="1" lang="ja-JP" altLang="en-US"/>
          </a:p>
        </p:txBody>
      </p:sp>
    </p:spTree>
    <p:extLst>
      <p:ext uri="{BB962C8B-B14F-4D97-AF65-F5344CB8AC3E}">
        <p14:creationId xmlns:p14="http://schemas.microsoft.com/office/powerpoint/2010/main" val="7604790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32</a:t>
            </a:fld>
            <a:endParaRPr kumimoji="1" lang="ja-JP" altLang="en-US"/>
          </a:p>
        </p:txBody>
      </p:sp>
    </p:spTree>
    <p:extLst>
      <p:ext uri="{BB962C8B-B14F-4D97-AF65-F5344CB8AC3E}">
        <p14:creationId xmlns:p14="http://schemas.microsoft.com/office/powerpoint/2010/main" val="5366814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33</a:t>
            </a:fld>
            <a:endParaRPr kumimoji="1" lang="ja-JP" altLang="en-US"/>
          </a:p>
        </p:txBody>
      </p:sp>
    </p:spTree>
    <p:extLst>
      <p:ext uri="{BB962C8B-B14F-4D97-AF65-F5344CB8AC3E}">
        <p14:creationId xmlns:p14="http://schemas.microsoft.com/office/powerpoint/2010/main" val="164520756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34</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35</a:t>
            </a:fld>
            <a:endParaRPr kumimoji="1" lang="ja-JP" altLang="en-US"/>
          </a:p>
        </p:txBody>
      </p:sp>
    </p:spTree>
    <p:extLst>
      <p:ext uri="{BB962C8B-B14F-4D97-AF65-F5344CB8AC3E}">
        <p14:creationId xmlns:p14="http://schemas.microsoft.com/office/powerpoint/2010/main" val="28184035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36</a:t>
            </a:fld>
            <a:endParaRPr kumimoji="1" lang="ja-JP" altLang="en-US"/>
          </a:p>
        </p:txBody>
      </p:sp>
    </p:spTree>
    <p:extLst>
      <p:ext uri="{BB962C8B-B14F-4D97-AF65-F5344CB8AC3E}">
        <p14:creationId xmlns:p14="http://schemas.microsoft.com/office/powerpoint/2010/main" val="33883864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37</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38</a:t>
            </a:fld>
            <a:endParaRPr kumimoji="1" lang="ja-JP" altLang="en-US"/>
          </a:p>
        </p:txBody>
      </p:sp>
    </p:spTree>
    <p:extLst>
      <p:ext uri="{BB962C8B-B14F-4D97-AF65-F5344CB8AC3E}">
        <p14:creationId xmlns:p14="http://schemas.microsoft.com/office/powerpoint/2010/main" val="157250863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39</a:t>
            </a:fld>
            <a:endParaRPr kumimoji="1" lang="ja-JP" altLang="en-US"/>
          </a:p>
        </p:txBody>
      </p:sp>
    </p:spTree>
    <p:extLst>
      <p:ext uri="{BB962C8B-B14F-4D97-AF65-F5344CB8AC3E}">
        <p14:creationId xmlns:p14="http://schemas.microsoft.com/office/powerpoint/2010/main" val="6644584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01:53</a:t>
            </a:r>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40</a:t>
            </a:fld>
            <a:endParaRPr kumimoji="1" lang="ja-JP" altLang="en-US"/>
          </a:p>
        </p:txBody>
      </p:sp>
    </p:spTree>
    <p:extLst>
      <p:ext uri="{BB962C8B-B14F-4D97-AF65-F5344CB8AC3E}">
        <p14:creationId xmlns:p14="http://schemas.microsoft.com/office/powerpoint/2010/main" val="92192290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41</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43</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44</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45</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47</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48</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49</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02:07</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5</a:t>
            </a:fld>
            <a:endParaRPr kumimoji="1" lang="ja-JP" altLang="en-US"/>
          </a:p>
        </p:txBody>
      </p:sp>
    </p:spTree>
    <p:extLst>
      <p:ext uri="{BB962C8B-B14F-4D97-AF65-F5344CB8AC3E}">
        <p14:creationId xmlns:p14="http://schemas.microsoft.com/office/powerpoint/2010/main" val="1936206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02:57</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03:37</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15816137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04:11</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2279201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05:11</a:t>
            </a:r>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4" name="日付プレースホルダー 3">
            <a:extLst>
              <a:ext uri="{FF2B5EF4-FFF2-40B4-BE49-F238E27FC236}">
                <a16:creationId xmlns:a16="http://schemas.microsoft.com/office/drawing/2014/main" id="{6FFEC91D-4B6C-0E82-9608-B33A654C4EE4}"/>
              </a:ext>
            </a:extLst>
          </p:cNvPr>
          <p:cNvSpPr>
            <a:spLocks noGrp="1"/>
          </p:cNvSpPr>
          <p:nvPr>
            <p:ph type="dt" sz="half" idx="10"/>
          </p:nvPr>
        </p:nvSpPr>
        <p:spPr/>
        <p:txBody>
          <a:bodyPr/>
          <a:lstStyle/>
          <a:p>
            <a:fld id="{58DBCBFA-33CE-F242-B1FA-2775187FAD46}" type="datetime1">
              <a:rPr kumimoji="1" lang="ja-JP" altLang="en-US" smtClean="0"/>
              <a:t>2024/11/26</a:t>
            </a:fld>
            <a:endParaRPr kumimoji="1" lang="ja-JP" altLang="en-US"/>
          </a:p>
        </p:txBody>
      </p:sp>
      <p:sp>
        <p:nvSpPr>
          <p:cNvPr id="5" name="フッター プレースホルダー 4">
            <a:extLst>
              <a:ext uri="{FF2B5EF4-FFF2-40B4-BE49-F238E27FC236}">
                <a16:creationId xmlns:a16="http://schemas.microsoft.com/office/drawing/2014/main" id="{885EE1A9-A199-4584-122A-A611D07FA7E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1807A528-CECF-19F9-D54F-7F75EAB85331}"/>
              </a:ext>
            </a:extLst>
          </p:cNvPr>
          <p:cNvSpPr>
            <a:spLocks noGrp="1"/>
          </p:cNvSpPr>
          <p:nvPr>
            <p:ph type="sldNum" sz="quarter" idx="12"/>
          </p:nvPr>
        </p:nvSpPr>
        <p:spPr/>
        <p:txBody>
          <a:bodyPr/>
          <a:lstStyle/>
          <a:p>
            <a:fld id="{48F63A3B-78C7-47BE-AE5E-E10140E04643}" type="slidenum">
              <a:rPr lang="en-US" smtClean="0"/>
              <a:pPr/>
              <a:t>‹#›</a:t>
            </a:fld>
            <a:r>
              <a:rPr lang="en-US"/>
              <a:t>/25</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E4C79E44-6B7E-6A4D-939B-E6027813927B}" type="datetime1">
              <a:rPr lang="ja-JP" altLang="en-US" smtClean="0"/>
              <a:t>2024/11/26</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/25</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AF31765-DE43-E143-B2C1-C95BBF320E75}" type="datetime1">
              <a:rPr lang="ja-JP" altLang="en-US" smtClean="0"/>
              <a:t>2024/11/26</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dirty="0"/>
              <a:t>/25</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/25</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DC7DB1-2FC8-8748-A4CF-F2ADA3A17BE8}" type="datetime1">
              <a:rPr kumimoji="1" lang="ja-JP" altLang="en-US" smtClean="0"/>
              <a:t>2024/11/26</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7.png"/><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11.xml.rels><?xml version="1.0" encoding="UTF-8" standalone="yes"?>
<Relationships xmlns="http://schemas.openxmlformats.org/package/2006/relationships"><Relationship Id="rId8" Type="http://schemas.openxmlformats.org/officeDocument/2006/relationships/image" Target="../media/image30.emf"/><Relationship Id="rId3" Type="http://schemas.openxmlformats.org/officeDocument/2006/relationships/image" Target="../media/image22.emf"/><Relationship Id="rId7" Type="http://schemas.openxmlformats.org/officeDocument/2006/relationships/image" Target="../media/image29.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8.png"/><Relationship Id="rId5" Type="http://schemas.openxmlformats.org/officeDocument/2006/relationships/image" Target="../media/image24.emf"/><Relationship Id="rId4" Type="http://schemas.openxmlformats.org/officeDocument/2006/relationships/image" Target="../media/image23.emf"/><Relationship Id="rId9" Type="http://schemas.openxmlformats.org/officeDocument/2006/relationships/image" Target="../media/image27.png"/></Relationships>
</file>

<file path=ppt/slides/_rels/slide1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35.png"/><Relationship Id="rId5" Type="http://schemas.openxmlformats.org/officeDocument/2006/relationships/image" Target="../media/image34.emf"/><Relationship Id="rId4" Type="http://schemas.openxmlformats.org/officeDocument/2006/relationships/image" Target="../media/image33.emf"/></Relationships>
</file>

<file path=ppt/slides/_rels/slide14.xml.rels><?xml version="1.0" encoding="UTF-8" standalone="yes"?>
<Relationships xmlns="http://schemas.openxmlformats.org/package/2006/relationships"><Relationship Id="rId8" Type="http://schemas.openxmlformats.org/officeDocument/2006/relationships/image" Target="../media/image41.png"/><Relationship Id="rId3" Type="http://schemas.openxmlformats.org/officeDocument/2006/relationships/image" Target="../media/image36.emf"/><Relationship Id="rId7" Type="http://schemas.openxmlformats.org/officeDocument/2006/relationships/image" Target="../media/image40.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39.emf"/><Relationship Id="rId5" Type="http://schemas.openxmlformats.org/officeDocument/2006/relationships/image" Target="../media/image38.emf"/><Relationship Id="rId10" Type="http://schemas.openxmlformats.org/officeDocument/2006/relationships/slide" Target="slide27.xml"/><Relationship Id="rId4" Type="http://schemas.openxmlformats.org/officeDocument/2006/relationships/image" Target="../media/image37.emf"/><Relationship Id="rId9" Type="http://schemas.openxmlformats.org/officeDocument/2006/relationships/image" Target="../media/image42.png"/></Relationships>
</file>

<file path=ppt/slides/_rels/slide15.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6.emf"/><Relationship Id="rId7" Type="http://schemas.openxmlformats.org/officeDocument/2006/relationships/image" Target="../media/image46.em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45.emf"/><Relationship Id="rId5" Type="http://schemas.openxmlformats.org/officeDocument/2006/relationships/image" Target="../media/image44.emf"/><Relationship Id="rId4" Type="http://schemas.openxmlformats.org/officeDocument/2006/relationships/image" Target="../media/image43.emf"/><Relationship Id="rId9" Type="http://schemas.openxmlformats.org/officeDocument/2006/relationships/image" Target="../media/image47.png"/></Relationships>
</file>

<file path=ppt/slides/_rels/slide16.xml.rels><?xml version="1.0" encoding="UTF-8" standalone="yes"?>
<Relationships xmlns="http://schemas.openxmlformats.org/package/2006/relationships"><Relationship Id="rId8" Type="http://schemas.openxmlformats.org/officeDocument/2006/relationships/image" Target="../media/image53.emf"/><Relationship Id="rId3" Type="http://schemas.openxmlformats.org/officeDocument/2006/relationships/image" Target="../media/image48.emf"/><Relationship Id="rId7" Type="http://schemas.openxmlformats.org/officeDocument/2006/relationships/image" Target="../media/image52.emf"/><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51.emf"/><Relationship Id="rId5" Type="http://schemas.openxmlformats.org/officeDocument/2006/relationships/image" Target="../media/image50.emf"/><Relationship Id="rId4" Type="http://schemas.openxmlformats.org/officeDocument/2006/relationships/image" Target="../media/image49.png"/></Relationships>
</file>

<file path=ppt/slides/_rels/slide17.xml.rels><?xml version="1.0" encoding="UTF-8" standalone="yes"?>
<Relationships xmlns="http://schemas.openxmlformats.org/package/2006/relationships"><Relationship Id="rId8" Type="http://schemas.openxmlformats.org/officeDocument/2006/relationships/image" Target="../media/image59.emf"/><Relationship Id="rId3" Type="http://schemas.openxmlformats.org/officeDocument/2006/relationships/image" Target="../media/image54.png"/><Relationship Id="rId7" Type="http://schemas.openxmlformats.org/officeDocument/2006/relationships/image" Target="../media/image58.emf"/><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57.emf"/><Relationship Id="rId5" Type="http://schemas.openxmlformats.org/officeDocument/2006/relationships/image" Target="../media/image56.png"/><Relationship Id="rId4" Type="http://schemas.openxmlformats.org/officeDocument/2006/relationships/image" Target="../media/image55.png"/></Relationships>
</file>

<file path=ppt/slides/_rels/slide18.xml.rels><?xml version="1.0" encoding="UTF-8" standalone="yes"?>
<Relationships xmlns="http://schemas.openxmlformats.org/package/2006/relationships"><Relationship Id="rId8" Type="http://schemas.openxmlformats.org/officeDocument/2006/relationships/image" Target="../media/image51.emf"/><Relationship Id="rId3" Type="http://schemas.openxmlformats.org/officeDocument/2006/relationships/image" Target="../media/image60.emf"/><Relationship Id="rId7" Type="http://schemas.openxmlformats.org/officeDocument/2006/relationships/image" Target="../media/image64.emf"/><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63.emf"/><Relationship Id="rId5" Type="http://schemas.openxmlformats.org/officeDocument/2006/relationships/image" Target="../media/image62.emf"/><Relationship Id="rId4" Type="http://schemas.openxmlformats.org/officeDocument/2006/relationships/image" Target="../media/image61.emf"/><Relationship Id="rId9" Type="http://schemas.openxmlformats.org/officeDocument/2006/relationships/image" Target="../media/image65.emf"/></Relationships>
</file>

<file path=ppt/slides/_rels/slide19.xml.rels><?xml version="1.0" encoding="UTF-8" standalone="yes"?>
<Relationships xmlns="http://schemas.openxmlformats.org/package/2006/relationships"><Relationship Id="rId8" Type="http://schemas.openxmlformats.org/officeDocument/2006/relationships/image" Target="../media/image69.emf"/><Relationship Id="rId13" Type="http://schemas.openxmlformats.org/officeDocument/2006/relationships/image" Target="../media/image74.emf"/><Relationship Id="rId3" Type="http://schemas.openxmlformats.org/officeDocument/2006/relationships/image" Target="../media/image66.png"/><Relationship Id="rId7" Type="http://schemas.openxmlformats.org/officeDocument/2006/relationships/image" Target="../media/image68.emf"/><Relationship Id="rId12" Type="http://schemas.openxmlformats.org/officeDocument/2006/relationships/image" Target="../media/image73.emf"/><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64.emf"/><Relationship Id="rId11" Type="http://schemas.openxmlformats.org/officeDocument/2006/relationships/image" Target="../media/image72.emf"/><Relationship Id="rId5" Type="http://schemas.openxmlformats.org/officeDocument/2006/relationships/image" Target="../media/image48.emf"/><Relationship Id="rId10" Type="http://schemas.openxmlformats.org/officeDocument/2006/relationships/image" Target="../media/image71.emf"/><Relationship Id="rId4" Type="http://schemas.openxmlformats.org/officeDocument/2006/relationships/image" Target="../media/image67.png"/><Relationship Id="rId9" Type="http://schemas.openxmlformats.org/officeDocument/2006/relationships/image" Target="../media/image70.emf"/><Relationship Id="rId14" Type="http://schemas.openxmlformats.org/officeDocument/2006/relationships/image" Target="../media/image75.emf"/></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81.emf"/><Relationship Id="rId3" Type="http://schemas.openxmlformats.org/officeDocument/2006/relationships/image" Target="../media/image76.png"/><Relationship Id="rId7" Type="http://schemas.openxmlformats.org/officeDocument/2006/relationships/image" Target="../media/image80.emf"/><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79.emf"/><Relationship Id="rId11" Type="http://schemas.openxmlformats.org/officeDocument/2006/relationships/image" Target="../media/image84.emf"/><Relationship Id="rId5" Type="http://schemas.openxmlformats.org/officeDocument/2006/relationships/image" Target="../media/image78.emf"/><Relationship Id="rId10" Type="http://schemas.openxmlformats.org/officeDocument/2006/relationships/image" Target="../media/image83.emf"/><Relationship Id="rId4" Type="http://schemas.openxmlformats.org/officeDocument/2006/relationships/image" Target="../media/image77.png"/><Relationship Id="rId9" Type="http://schemas.openxmlformats.org/officeDocument/2006/relationships/image" Target="../media/image82.emf"/></Relationships>
</file>

<file path=ppt/slides/_rels/slide21.xml.rels><?xml version="1.0" encoding="UTF-8" standalone="yes"?>
<Relationships xmlns="http://schemas.openxmlformats.org/package/2006/relationships"><Relationship Id="rId8" Type="http://schemas.openxmlformats.org/officeDocument/2006/relationships/image" Target="../media/image90.emf"/><Relationship Id="rId3" Type="http://schemas.openxmlformats.org/officeDocument/2006/relationships/image" Target="../media/image85.emf"/><Relationship Id="rId7" Type="http://schemas.openxmlformats.org/officeDocument/2006/relationships/image" Target="../media/image89.emf"/><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88.emf"/><Relationship Id="rId11" Type="http://schemas.openxmlformats.org/officeDocument/2006/relationships/image" Target="../media/image51.emf"/><Relationship Id="rId5" Type="http://schemas.openxmlformats.org/officeDocument/2006/relationships/image" Target="../media/image87.emf"/><Relationship Id="rId10" Type="http://schemas.openxmlformats.org/officeDocument/2006/relationships/image" Target="../media/image92.emf"/><Relationship Id="rId4" Type="http://schemas.openxmlformats.org/officeDocument/2006/relationships/image" Target="../media/image86.emf"/><Relationship Id="rId9" Type="http://schemas.openxmlformats.org/officeDocument/2006/relationships/image" Target="../media/image91.emf"/></Relationships>
</file>

<file path=ppt/slides/_rels/slide22.xml.rels><?xml version="1.0" encoding="UTF-8" standalone="yes"?>
<Relationships xmlns="http://schemas.openxmlformats.org/package/2006/relationships"><Relationship Id="rId8" Type="http://schemas.openxmlformats.org/officeDocument/2006/relationships/image" Target="../media/image98.emf"/><Relationship Id="rId13" Type="http://schemas.openxmlformats.org/officeDocument/2006/relationships/slide" Target="slide27.xml"/><Relationship Id="rId3" Type="http://schemas.openxmlformats.org/officeDocument/2006/relationships/image" Target="../media/image93.png"/><Relationship Id="rId7" Type="http://schemas.openxmlformats.org/officeDocument/2006/relationships/image" Target="../media/image97.emf"/><Relationship Id="rId12" Type="http://schemas.openxmlformats.org/officeDocument/2006/relationships/image" Target="../media/image102.emf"/><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96.emf"/><Relationship Id="rId11" Type="http://schemas.openxmlformats.org/officeDocument/2006/relationships/image" Target="../media/image101.emf"/><Relationship Id="rId5" Type="http://schemas.openxmlformats.org/officeDocument/2006/relationships/image" Target="../media/image95.emf"/><Relationship Id="rId10" Type="http://schemas.openxmlformats.org/officeDocument/2006/relationships/image" Target="../media/image100.emf"/><Relationship Id="rId4" Type="http://schemas.openxmlformats.org/officeDocument/2006/relationships/image" Target="../media/image94.emf"/><Relationship Id="rId9" Type="http://schemas.openxmlformats.org/officeDocument/2006/relationships/image" Target="../media/image99.emf"/></Relationships>
</file>

<file path=ppt/slides/_rels/slide23.xml.rels><?xml version="1.0" encoding="UTF-8" standalone="yes"?>
<Relationships xmlns="http://schemas.openxmlformats.org/package/2006/relationships"><Relationship Id="rId3" Type="http://schemas.openxmlformats.org/officeDocument/2006/relationships/image" Target="../media/image103.png"/><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slide" Target="slide27.xml"/><Relationship Id="rId5" Type="http://schemas.openxmlformats.org/officeDocument/2006/relationships/image" Target="../media/image102.emf"/><Relationship Id="rId4" Type="http://schemas.openxmlformats.org/officeDocument/2006/relationships/image" Target="../media/image101.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8" Type="http://schemas.openxmlformats.org/officeDocument/2006/relationships/image" Target="../media/image107.emf"/><Relationship Id="rId3" Type="http://schemas.openxmlformats.org/officeDocument/2006/relationships/image" Target="../media/image104.gif"/><Relationship Id="rId7" Type="http://schemas.openxmlformats.org/officeDocument/2006/relationships/image" Target="../media/image106.emf"/><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102.emf"/><Relationship Id="rId5" Type="http://schemas.openxmlformats.org/officeDocument/2006/relationships/image" Target="../media/image101.emf"/><Relationship Id="rId4" Type="http://schemas.openxmlformats.org/officeDocument/2006/relationships/image" Target="../media/image105.gif"/><Relationship Id="rId9" Type="http://schemas.openxmlformats.org/officeDocument/2006/relationships/slide" Target="slide27.xml"/></Relationships>
</file>

<file path=ppt/slides/_rels/slide27.xml.rels><?xml version="1.0" encoding="UTF-8" standalone="yes"?>
<Relationships xmlns="http://schemas.openxmlformats.org/package/2006/relationships"><Relationship Id="rId8" Type="http://schemas.openxmlformats.org/officeDocument/2006/relationships/slide" Target="slide28.xml"/><Relationship Id="rId3" Type="http://schemas.openxmlformats.org/officeDocument/2006/relationships/slide" Target="slide9.xml"/><Relationship Id="rId7" Type="http://schemas.openxmlformats.org/officeDocument/2006/relationships/slide" Target="slide26.xml"/><Relationship Id="rId12" Type="http://schemas.openxmlformats.org/officeDocument/2006/relationships/slide" Target="slide39.xml"/><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slide" Target="slide22.xml"/><Relationship Id="rId11" Type="http://schemas.openxmlformats.org/officeDocument/2006/relationships/slide" Target="slide38.xml"/><Relationship Id="rId5" Type="http://schemas.openxmlformats.org/officeDocument/2006/relationships/slide" Target="slide14.xml"/><Relationship Id="rId10" Type="http://schemas.openxmlformats.org/officeDocument/2006/relationships/slide" Target="slide34.xml"/><Relationship Id="rId4" Type="http://schemas.openxmlformats.org/officeDocument/2006/relationships/slide" Target="slide29.xml"/><Relationship Id="rId9" Type="http://schemas.openxmlformats.org/officeDocument/2006/relationships/slide" Target="slide32.xml"/></Relationships>
</file>

<file path=ppt/slides/_rels/slide28.xml.rels><?xml version="1.0" encoding="UTF-8" standalone="yes"?>
<Relationships xmlns="http://schemas.openxmlformats.org/package/2006/relationships"><Relationship Id="rId3" Type="http://schemas.openxmlformats.org/officeDocument/2006/relationships/image" Target="../media/image108.png"/><Relationship Id="rId7" Type="http://schemas.openxmlformats.org/officeDocument/2006/relationships/slide" Target="slide27.xml"/><Relationship Id="rId2" Type="http://schemas.openxmlformats.org/officeDocument/2006/relationships/notesSlide" Target="../notesSlides/notesSlide28.xml"/><Relationship Id="rId1" Type="http://schemas.openxmlformats.org/officeDocument/2006/relationships/slideLayout" Target="../slideLayouts/slideLayout3.xml"/><Relationship Id="rId6" Type="http://schemas.openxmlformats.org/officeDocument/2006/relationships/image" Target="../media/image111.emf"/><Relationship Id="rId5" Type="http://schemas.openxmlformats.org/officeDocument/2006/relationships/image" Target="../media/image110.emf"/><Relationship Id="rId4" Type="http://schemas.openxmlformats.org/officeDocument/2006/relationships/image" Target="../media/image109.emf"/></Relationships>
</file>

<file path=ppt/slides/_rels/slide29.xml.rels><?xml version="1.0" encoding="UTF-8" standalone="yes"?>
<Relationships xmlns="http://schemas.openxmlformats.org/package/2006/relationships"><Relationship Id="rId8" Type="http://schemas.openxmlformats.org/officeDocument/2006/relationships/image" Target="../media/image117.emf"/><Relationship Id="rId3" Type="http://schemas.openxmlformats.org/officeDocument/2006/relationships/image" Target="../media/image112.emf"/><Relationship Id="rId7" Type="http://schemas.openxmlformats.org/officeDocument/2006/relationships/image" Target="../media/image116.emf"/><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115.emf"/><Relationship Id="rId5" Type="http://schemas.openxmlformats.org/officeDocument/2006/relationships/image" Target="../media/image114.emf"/><Relationship Id="rId10" Type="http://schemas.openxmlformats.org/officeDocument/2006/relationships/slide" Target="slide27.xml"/><Relationship Id="rId4" Type="http://schemas.openxmlformats.org/officeDocument/2006/relationships/image" Target="../media/image113.emf"/><Relationship Id="rId9" Type="http://schemas.openxmlformats.org/officeDocument/2006/relationships/image" Target="../media/image118.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19.emf"/><Relationship Id="rId7" Type="http://schemas.openxmlformats.org/officeDocument/2006/relationships/image" Target="../media/image123.emf"/><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image" Target="../media/image122.emf"/><Relationship Id="rId5" Type="http://schemas.openxmlformats.org/officeDocument/2006/relationships/image" Target="../media/image121.emf"/><Relationship Id="rId4" Type="http://schemas.openxmlformats.org/officeDocument/2006/relationships/image" Target="../media/image120.emf"/></Relationships>
</file>

<file path=ppt/slides/_rels/slide31.xml.rels><?xml version="1.0" encoding="UTF-8" standalone="yes"?>
<Relationships xmlns="http://schemas.openxmlformats.org/package/2006/relationships"><Relationship Id="rId8" Type="http://schemas.openxmlformats.org/officeDocument/2006/relationships/image" Target="../media/image129.emf"/><Relationship Id="rId3" Type="http://schemas.openxmlformats.org/officeDocument/2006/relationships/image" Target="../media/image124.emf"/><Relationship Id="rId7" Type="http://schemas.openxmlformats.org/officeDocument/2006/relationships/image" Target="../media/image128.emf"/><Relationship Id="rId2" Type="http://schemas.openxmlformats.org/officeDocument/2006/relationships/notesSlide" Target="../notesSlides/notesSlide31.xml"/><Relationship Id="rId1" Type="http://schemas.openxmlformats.org/officeDocument/2006/relationships/slideLayout" Target="../slideLayouts/slideLayout3.xml"/><Relationship Id="rId6" Type="http://schemas.openxmlformats.org/officeDocument/2006/relationships/image" Target="../media/image127.emf"/><Relationship Id="rId5" Type="http://schemas.openxmlformats.org/officeDocument/2006/relationships/image" Target="../media/image126.emf"/><Relationship Id="rId4" Type="http://schemas.openxmlformats.org/officeDocument/2006/relationships/image" Target="../media/image125.emf"/><Relationship Id="rId9" Type="http://schemas.openxmlformats.org/officeDocument/2006/relationships/image" Target="../media/image130.emf"/></Relationships>
</file>

<file path=ppt/slides/_rels/slide32.xml.rels><?xml version="1.0" encoding="UTF-8" standalone="yes"?>
<Relationships xmlns="http://schemas.openxmlformats.org/package/2006/relationships"><Relationship Id="rId8" Type="http://schemas.openxmlformats.org/officeDocument/2006/relationships/image" Target="../media/image83.emf"/><Relationship Id="rId13" Type="http://schemas.openxmlformats.org/officeDocument/2006/relationships/image" Target="../media/image136.emf"/><Relationship Id="rId3" Type="http://schemas.openxmlformats.org/officeDocument/2006/relationships/image" Target="../media/image131.png"/><Relationship Id="rId7" Type="http://schemas.openxmlformats.org/officeDocument/2006/relationships/image" Target="../media/image80.emf"/><Relationship Id="rId12" Type="http://schemas.openxmlformats.org/officeDocument/2006/relationships/image" Target="../media/image135.emf"/><Relationship Id="rId2" Type="http://schemas.openxmlformats.org/officeDocument/2006/relationships/notesSlide" Target="../notesSlides/notesSlide32.xml"/><Relationship Id="rId1" Type="http://schemas.openxmlformats.org/officeDocument/2006/relationships/slideLayout" Target="../slideLayouts/slideLayout3.xml"/><Relationship Id="rId6" Type="http://schemas.openxmlformats.org/officeDocument/2006/relationships/image" Target="../media/image79.emf"/><Relationship Id="rId11" Type="http://schemas.openxmlformats.org/officeDocument/2006/relationships/image" Target="../media/image134.emf"/><Relationship Id="rId5" Type="http://schemas.openxmlformats.org/officeDocument/2006/relationships/image" Target="../media/image78.emf"/><Relationship Id="rId15" Type="http://schemas.openxmlformats.org/officeDocument/2006/relationships/slide" Target="slide27.xml"/><Relationship Id="rId10" Type="http://schemas.openxmlformats.org/officeDocument/2006/relationships/image" Target="../media/image133.emf"/><Relationship Id="rId4" Type="http://schemas.openxmlformats.org/officeDocument/2006/relationships/image" Target="../media/image132.png"/><Relationship Id="rId9" Type="http://schemas.openxmlformats.org/officeDocument/2006/relationships/image" Target="../media/image84.emf"/><Relationship Id="rId14" Type="http://schemas.openxmlformats.org/officeDocument/2006/relationships/image" Target="../media/image137.emf"/></Relationships>
</file>

<file path=ppt/slides/_rels/slide33.xml.rels><?xml version="1.0" encoding="UTF-8" standalone="yes"?>
<Relationships xmlns="http://schemas.openxmlformats.org/package/2006/relationships"><Relationship Id="rId8" Type="http://schemas.openxmlformats.org/officeDocument/2006/relationships/image" Target="../media/image141.emf"/><Relationship Id="rId3" Type="http://schemas.openxmlformats.org/officeDocument/2006/relationships/image" Target="../media/image60.emf"/><Relationship Id="rId7" Type="http://schemas.openxmlformats.org/officeDocument/2006/relationships/image" Target="../media/image140.emf"/><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image" Target="../media/image139.png"/><Relationship Id="rId5" Type="http://schemas.openxmlformats.org/officeDocument/2006/relationships/image" Target="../media/image138.emf"/><Relationship Id="rId10" Type="http://schemas.openxmlformats.org/officeDocument/2006/relationships/image" Target="../media/image143.emf"/><Relationship Id="rId4" Type="http://schemas.openxmlformats.org/officeDocument/2006/relationships/image" Target="../media/image61.emf"/><Relationship Id="rId9" Type="http://schemas.openxmlformats.org/officeDocument/2006/relationships/image" Target="../media/image142.emf"/></Relationships>
</file>

<file path=ppt/slides/_rels/slide34.xml.rels><?xml version="1.0" encoding="UTF-8" standalone="yes"?>
<Relationships xmlns="http://schemas.openxmlformats.org/package/2006/relationships"><Relationship Id="rId8" Type="http://schemas.openxmlformats.org/officeDocument/2006/relationships/image" Target="../media/image149.emf"/><Relationship Id="rId3" Type="http://schemas.openxmlformats.org/officeDocument/2006/relationships/image" Target="../media/image144.emf"/><Relationship Id="rId7" Type="http://schemas.openxmlformats.org/officeDocument/2006/relationships/image" Target="../media/image148.emf"/><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image" Target="../media/image147.emf"/><Relationship Id="rId5" Type="http://schemas.openxmlformats.org/officeDocument/2006/relationships/image" Target="../media/image146.emf"/><Relationship Id="rId10" Type="http://schemas.openxmlformats.org/officeDocument/2006/relationships/slide" Target="slide27.xml"/><Relationship Id="rId4" Type="http://schemas.openxmlformats.org/officeDocument/2006/relationships/image" Target="../media/image145.emf"/><Relationship Id="rId9" Type="http://schemas.openxmlformats.org/officeDocument/2006/relationships/image" Target="../media/image150.emf"/></Relationships>
</file>

<file path=ppt/slides/_rels/slide35.xml.rels><?xml version="1.0" encoding="UTF-8" standalone="yes"?>
<Relationships xmlns="http://schemas.openxmlformats.org/package/2006/relationships"><Relationship Id="rId8" Type="http://schemas.openxmlformats.org/officeDocument/2006/relationships/image" Target="../media/image156.emf"/><Relationship Id="rId3" Type="http://schemas.openxmlformats.org/officeDocument/2006/relationships/image" Target="../media/image151.emf"/><Relationship Id="rId7" Type="http://schemas.openxmlformats.org/officeDocument/2006/relationships/image" Target="../media/image155.emf"/><Relationship Id="rId12" Type="http://schemas.openxmlformats.org/officeDocument/2006/relationships/image" Target="../media/image160.emf"/><Relationship Id="rId2" Type="http://schemas.openxmlformats.org/officeDocument/2006/relationships/notesSlide" Target="../notesSlides/notesSlide35.xml"/><Relationship Id="rId1" Type="http://schemas.openxmlformats.org/officeDocument/2006/relationships/slideLayout" Target="../slideLayouts/slideLayout3.xml"/><Relationship Id="rId6" Type="http://schemas.openxmlformats.org/officeDocument/2006/relationships/image" Target="../media/image154.png"/><Relationship Id="rId11" Type="http://schemas.openxmlformats.org/officeDocument/2006/relationships/image" Target="../media/image159.emf"/><Relationship Id="rId5" Type="http://schemas.openxmlformats.org/officeDocument/2006/relationships/image" Target="../media/image153.emf"/><Relationship Id="rId10" Type="http://schemas.openxmlformats.org/officeDocument/2006/relationships/image" Target="../media/image158.emf"/><Relationship Id="rId4" Type="http://schemas.openxmlformats.org/officeDocument/2006/relationships/image" Target="../media/image152.emf"/><Relationship Id="rId9" Type="http://schemas.openxmlformats.org/officeDocument/2006/relationships/image" Target="../media/image157.emf"/></Relationships>
</file>

<file path=ppt/slides/_rels/slide36.xml.rels><?xml version="1.0" encoding="UTF-8" standalone="yes"?>
<Relationships xmlns="http://schemas.openxmlformats.org/package/2006/relationships"><Relationship Id="rId8" Type="http://schemas.openxmlformats.org/officeDocument/2006/relationships/image" Target="../media/image164.emf"/><Relationship Id="rId3" Type="http://schemas.openxmlformats.org/officeDocument/2006/relationships/image" Target="../media/image151.emf"/><Relationship Id="rId7" Type="http://schemas.openxmlformats.org/officeDocument/2006/relationships/image" Target="../media/image163.emf"/><Relationship Id="rId12" Type="http://schemas.openxmlformats.org/officeDocument/2006/relationships/image" Target="../media/image168.emf"/><Relationship Id="rId2" Type="http://schemas.openxmlformats.org/officeDocument/2006/relationships/notesSlide" Target="../notesSlides/notesSlide36.xml"/><Relationship Id="rId1" Type="http://schemas.openxmlformats.org/officeDocument/2006/relationships/slideLayout" Target="../slideLayouts/slideLayout3.xml"/><Relationship Id="rId6" Type="http://schemas.openxmlformats.org/officeDocument/2006/relationships/image" Target="../media/image162.emf"/><Relationship Id="rId11" Type="http://schemas.openxmlformats.org/officeDocument/2006/relationships/image" Target="../media/image167.emf"/><Relationship Id="rId5" Type="http://schemas.openxmlformats.org/officeDocument/2006/relationships/image" Target="../media/image161.emf"/><Relationship Id="rId10" Type="http://schemas.openxmlformats.org/officeDocument/2006/relationships/image" Target="../media/image166.emf"/><Relationship Id="rId4" Type="http://schemas.openxmlformats.org/officeDocument/2006/relationships/image" Target="../media/image153.emf"/><Relationship Id="rId9" Type="http://schemas.openxmlformats.org/officeDocument/2006/relationships/image" Target="../media/image165.emf"/></Relationships>
</file>

<file path=ppt/slides/_rels/slide37.xml.rels><?xml version="1.0" encoding="UTF-8" standalone="yes"?>
<Relationships xmlns="http://schemas.openxmlformats.org/package/2006/relationships"><Relationship Id="rId3" Type="http://schemas.openxmlformats.org/officeDocument/2006/relationships/image" Target="../media/image151.emf"/><Relationship Id="rId2" Type="http://schemas.openxmlformats.org/officeDocument/2006/relationships/notesSlide" Target="../notesSlides/notesSlide37.xml"/><Relationship Id="rId1" Type="http://schemas.openxmlformats.org/officeDocument/2006/relationships/slideLayout" Target="../slideLayouts/slideLayout3.xml"/><Relationship Id="rId4" Type="http://schemas.openxmlformats.org/officeDocument/2006/relationships/image" Target="../media/image169.emf"/></Relationships>
</file>

<file path=ppt/slides/_rels/slide38.xml.rels><?xml version="1.0" encoding="UTF-8" standalone="yes"?>
<Relationships xmlns="http://schemas.openxmlformats.org/package/2006/relationships"><Relationship Id="rId3" Type="http://schemas.openxmlformats.org/officeDocument/2006/relationships/image" Target="../media/image170.emf"/><Relationship Id="rId2" Type="http://schemas.openxmlformats.org/officeDocument/2006/relationships/notesSlide" Target="../notesSlides/notesSlide38.xml"/><Relationship Id="rId1" Type="http://schemas.openxmlformats.org/officeDocument/2006/relationships/slideLayout" Target="../slideLayouts/slideLayout3.xml"/><Relationship Id="rId6" Type="http://schemas.openxmlformats.org/officeDocument/2006/relationships/slide" Target="slide27.xml"/><Relationship Id="rId5" Type="http://schemas.openxmlformats.org/officeDocument/2006/relationships/image" Target="../media/image172.emf"/><Relationship Id="rId4" Type="http://schemas.openxmlformats.org/officeDocument/2006/relationships/image" Target="../media/image171.emf"/></Relationships>
</file>

<file path=ppt/slides/_rels/slide39.xml.rels><?xml version="1.0" encoding="UTF-8" standalone="yes"?>
<Relationships xmlns="http://schemas.openxmlformats.org/package/2006/relationships"><Relationship Id="rId3" Type="http://schemas.openxmlformats.org/officeDocument/2006/relationships/image" Target="../media/image173.png"/><Relationship Id="rId2" Type="http://schemas.openxmlformats.org/officeDocument/2006/relationships/notesSlide" Target="../notesSlides/notesSlide39.xml"/><Relationship Id="rId1" Type="http://schemas.openxmlformats.org/officeDocument/2006/relationships/slideLayout" Target="../slideLayouts/slideLayout3.xml"/><Relationship Id="rId6" Type="http://schemas.openxmlformats.org/officeDocument/2006/relationships/slide" Target="slide27.xml"/><Relationship Id="rId5" Type="http://schemas.openxmlformats.org/officeDocument/2006/relationships/image" Target="../media/image175.png"/><Relationship Id="rId4" Type="http://schemas.openxmlformats.org/officeDocument/2006/relationships/image" Target="../media/image174.sv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8" Type="http://schemas.openxmlformats.org/officeDocument/2006/relationships/image" Target="../media/image181.emf"/><Relationship Id="rId3" Type="http://schemas.openxmlformats.org/officeDocument/2006/relationships/image" Target="../media/image176.emf"/><Relationship Id="rId7" Type="http://schemas.openxmlformats.org/officeDocument/2006/relationships/image" Target="../media/image180.emf"/><Relationship Id="rId2" Type="http://schemas.openxmlformats.org/officeDocument/2006/relationships/notesSlide" Target="../notesSlides/notesSlide40.xml"/><Relationship Id="rId1" Type="http://schemas.openxmlformats.org/officeDocument/2006/relationships/slideLayout" Target="../slideLayouts/slideLayout3.xml"/><Relationship Id="rId6" Type="http://schemas.openxmlformats.org/officeDocument/2006/relationships/image" Target="../media/image179.emf"/><Relationship Id="rId5" Type="http://schemas.openxmlformats.org/officeDocument/2006/relationships/image" Target="../media/image178.png"/><Relationship Id="rId10" Type="http://schemas.openxmlformats.org/officeDocument/2006/relationships/image" Target="../media/image182.emf"/><Relationship Id="rId4" Type="http://schemas.openxmlformats.org/officeDocument/2006/relationships/image" Target="../media/image177.emf"/><Relationship Id="rId9" Type="http://schemas.openxmlformats.org/officeDocument/2006/relationships/image" Target="../media/image36.emf"/></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8" Type="http://schemas.openxmlformats.org/officeDocument/2006/relationships/image" Target="../media/image189.emf"/><Relationship Id="rId3" Type="http://schemas.openxmlformats.org/officeDocument/2006/relationships/image" Target="../media/image184.emf"/><Relationship Id="rId7" Type="http://schemas.openxmlformats.org/officeDocument/2006/relationships/image" Target="../media/image188.emf"/><Relationship Id="rId2" Type="http://schemas.openxmlformats.org/officeDocument/2006/relationships/image" Target="../media/image183.png"/><Relationship Id="rId1" Type="http://schemas.openxmlformats.org/officeDocument/2006/relationships/slideLayout" Target="../slideLayouts/slideLayout3.xml"/><Relationship Id="rId6" Type="http://schemas.openxmlformats.org/officeDocument/2006/relationships/image" Target="../media/image187.emf"/><Relationship Id="rId5" Type="http://schemas.openxmlformats.org/officeDocument/2006/relationships/image" Target="../media/image186.emf"/><Relationship Id="rId4" Type="http://schemas.openxmlformats.org/officeDocument/2006/relationships/image" Target="../media/image185.emf"/><Relationship Id="rId9" Type="http://schemas.openxmlformats.org/officeDocument/2006/relationships/image" Target="../media/image190.emf"/></Relationships>
</file>

<file path=ppt/slides/_rels/slide47.xml.rels><?xml version="1.0" encoding="UTF-8" standalone="yes"?>
<Relationships xmlns="http://schemas.openxmlformats.org/package/2006/relationships"><Relationship Id="rId3" Type="http://schemas.openxmlformats.org/officeDocument/2006/relationships/image" Target="../media/image191.emf"/><Relationship Id="rId2" Type="http://schemas.openxmlformats.org/officeDocument/2006/relationships/notesSlide" Target="../notesSlides/notesSlide45.xml"/><Relationship Id="rId1" Type="http://schemas.openxmlformats.org/officeDocument/2006/relationships/slideLayout" Target="../slideLayouts/slideLayout3.xml"/><Relationship Id="rId6" Type="http://schemas.openxmlformats.org/officeDocument/2006/relationships/image" Target="../media/image194.emf"/><Relationship Id="rId5" Type="http://schemas.openxmlformats.org/officeDocument/2006/relationships/image" Target="../media/image193.emf"/><Relationship Id="rId4" Type="http://schemas.openxmlformats.org/officeDocument/2006/relationships/image" Target="../media/image192.emf"/></Relationships>
</file>

<file path=ppt/slides/_rels/slide48.xml.rels><?xml version="1.0" encoding="UTF-8" standalone="yes"?>
<Relationships xmlns="http://schemas.openxmlformats.org/package/2006/relationships"><Relationship Id="rId8" Type="http://schemas.openxmlformats.org/officeDocument/2006/relationships/image" Target="../media/image191.emf"/><Relationship Id="rId3" Type="http://schemas.openxmlformats.org/officeDocument/2006/relationships/image" Target="../media/image192.emf"/><Relationship Id="rId7" Type="http://schemas.openxmlformats.org/officeDocument/2006/relationships/image" Target="../media/image196.emf"/><Relationship Id="rId2" Type="http://schemas.openxmlformats.org/officeDocument/2006/relationships/notesSlide" Target="../notesSlides/notesSlide46.xml"/><Relationship Id="rId1" Type="http://schemas.openxmlformats.org/officeDocument/2006/relationships/slideLayout" Target="../slideLayouts/slideLayout3.xml"/><Relationship Id="rId6" Type="http://schemas.openxmlformats.org/officeDocument/2006/relationships/image" Target="../media/image195.emf"/><Relationship Id="rId5" Type="http://schemas.openxmlformats.org/officeDocument/2006/relationships/image" Target="../media/image194.emf"/><Relationship Id="rId4" Type="http://schemas.openxmlformats.org/officeDocument/2006/relationships/image" Target="../media/image193.emf"/><Relationship Id="rId9" Type="http://schemas.openxmlformats.org/officeDocument/2006/relationships/image" Target="../media/image197.emf"/></Relationships>
</file>

<file path=ppt/slides/_rels/slide4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98.png"/><Relationship Id="rId7" Type="http://schemas.openxmlformats.org/officeDocument/2006/relationships/image" Target="../media/image202.png"/><Relationship Id="rId2" Type="http://schemas.openxmlformats.org/officeDocument/2006/relationships/notesSlide" Target="../notesSlides/notesSlide47.xml"/><Relationship Id="rId1" Type="http://schemas.openxmlformats.org/officeDocument/2006/relationships/slideLayout" Target="../slideLayouts/slideLayout3.xml"/><Relationship Id="rId6" Type="http://schemas.openxmlformats.org/officeDocument/2006/relationships/image" Target="../media/image201.png"/><Relationship Id="rId5" Type="http://schemas.openxmlformats.org/officeDocument/2006/relationships/image" Target="../media/image200.png"/><Relationship Id="rId4" Type="http://schemas.openxmlformats.org/officeDocument/2006/relationships/image" Target="../media/image199.png"/><Relationship Id="rId9" Type="http://schemas.openxmlformats.org/officeDocument/2006/relationships/image" Target="../media/image31.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slides/_rels/slide8.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image" Target="../media/image7.emf"/><Relationship Id="rId7"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0.emf"/><Relationship Id="rId11" Type="http://schemas.openxmlformats.org/officeDocument/2006/relationships/image" Target="../media/image15.emf"/><Relationship Id="rId5" Type="http://schemas.openxmlformats.org/officeDocument/2006/relationships/image" Target="../media/image9.emf"/><Relationship Id="rId10" Type="http://schemas.openxmlformats.org/officeDocument/2006/relationships/image" Target="../media/image14.emf"/><Relationship Id="rId4" Type="http://schemas.openxmlformats.org/officeDocument/2006/relationships/image" Target="../media/image8.emf"/><Relationship Id="rId9" Type="http://schemas.openxmlformats.org/officeDocument/2006/relationships/image" Target="../media/image13.emf"/></Relationships>
</file>

<file path=ppt/slides/_rels/slide9.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16.emf"/><Relationship Id="rId7" Type="http://schemas.openxmlformats.org/officeDocument/2006/relationships/image" Target="../media/image20.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7.emf"/><Relationship Id="rId9" Type="http://schemas.openxmlformats.org/officeDocument/2006/relationships/slide" Target="slide2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279373" y="2001625"/>
            <a:ext cx="8585254" cy="1655728"/>
          </a:xfrm>
        </p:spPr>
        <p:txBody>
          <a:bodyPr>
            <a:normAutofit/>
          </a:bodyPr>
          <a:lstStyle/>
          <a:p>
            <a:r>
              <a:rPr lang="ja-JP" altLang="en-US" sz="4400"/>
              <a:t>幾何学的に薄い降着円盤をもつ</a:t>
            </a:r>
            <a:br>
              <a:rPr lang="en-US" altLang="ja-JP" sz="4400" dirty="0"/>
            </a:br>
            <a:r>
              <a:rPr lang="ja-JP" altLang="en-US" sz="4400"/>
              <a:t>ブラックホールの作る像</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6240" y="3657353"/>
            <a:ext cx="8351519" cy="2431745"/>
          </a:xfrm>
        </p:spPr>
        <p:txBody>
          <a:bodyPr>
            <a:normAutofit/>
          </a:bodyPr>
          <a:lstStyle/>
          <a:p>
            <a:pPr marL="0" indent="0" eaLnBrk="0">
              <a:lnSpc>
                <a:spcPct val="150000"/>
              </a:lnSpc>
              <a:spcBef>
                <a:spcPts val="0"/>
              </a:spcBef>
              <a:buNone/>
            </a:pPr>
            <a:r>
              <a:rPr lang="en-US" altLang="ja-JP" sz="1600" dirty="0">
                <a:solidFill>
                  <a:schemeClr val="bg2">
                    <a:lumMod val="50000"/>
                  </a:schemeClr>
                </a:solidFill>
              </a:rPr>
              <a:t>Review: Jean-</a:t>
            </a:r>
            <a:r>
              <a:rPr lang="en-US" altLang="ja-JP" sz="1600" dirty="0" err="1">
                <a:solidFill>
                  <a:schemeClr val="bg2">
                    <a:lumMod val="50000"/>
                  </a:schemeClr>
                </a:solidFill>
              </a:rPr>
              <a:t>pierre</a:t>
            </a:r>
            <a:r>
              <a:rPr lang="en-US" altLang="ja-JP" sz="1600" dirty="0">
                <a:solidFill>
                  <a:schemeClr val="bg2">
                    <a:lumMod val="50000"/>
                  </a:schemeClr>
                </a:solidFill>
              </a:rPr>
              <a:t> </a:t>
            </a:r>
            <a:r>
              <a:rPr lang="en-US" altLang="ja-JP" sz="1600" dirty="0" err="1">
                <a:solidFill>
                  <a:schemeClr val="bg2">
                    <a:lumMod val="50000"/>
                  </a:schemeClr>
                </a:solidFill>
              </a:rPr>
              <a:t>Luminet</a:t>
            </a:r>
            <a:r>
              <a:rPr lang="en-US" altLang="ja-JP" sz="1600" dirty="0">
                <a:solidFill>
                  <a:schemeClr val="bg2">
                    <a:lumMod val="50000"/>
                  </a:schemeClr>
                </a:solidFill>
              </a:rPr>
              <a:t>, </a:t>
            </a:r>
          </a:p>
          <a:p>
            <a:pPr marL="0" indent="0" eaLnBrk="0">
              <a:lnSpc>
                <a:spcPct val="150000"/>
              </a:lnSpc>
              <a:spcBef>
                <a:spcPts val="0"/>
              </a:spcBef>
              <a:buNone/>
            </a:pPr>
            <a:r>
              <a:rPr lang="en-US" altLang="ja-JP" sz="1600" i="1" dirty="0">
                <a:solidFill>
                  <a:schemeClr val="bg2">
                    <a:lumMod val="50000"/>
                  </a:schemeClr>
                </a:solidFill>
              </a:rPr>
              <a:t>Image of sphere black hole with thin accretion disk</a:t>
            </a:r>
            <a:r>
              <a:rPr lang="en-US" altLang="ja-JP" sz="1600" dirty="0">
                <a:solidFill>
                  <a:schemeClr val="bg2">
                    <a:lumMod val="50000"/>
                  </a:schemeClr>
                </a:solidFill>
              </a:rPr>
              <a:t>,</a:t>
            </a:r>
          </a:p>
          <a:p>
            <a:pPr marL="0" indent="0" eaLnBrk="0">
              <a:lnSpc>
                <a:spcPct val="150000"/>
              </a:lnSpc>
              <a:spcBef>
                <a:spcPts val="0"/>
              </a:spcBef>
              <a:buNone/>
            </a:pPr>
            <a:r>
              <a:rPr lang="en-US" altLang="ja-JP" sz="1600" dirty="0">
                <a:solidFill>
                  <a:schemeClr val="bg2">
                    <a:lumMod val="50000"/>
                  </a:schemeClr>
                </a:solidFill>
              </a:rPr>
              <a:t>Astron. </a:t>
            </a:r>
            <a:r>
              <a:rPr lang="en-US" altLang="ja-JP" sz="1600" dirty="0" err="1">
                <a:solidFill>
                  <a:schemeClr val="bg2">
                    <a:lumMod val="50000"/>
                  </a:schemeClr>
                </a:solidFill>
              </a:rPr>
              <a:t>Astrophys</a:t>
            </a:r>
            <a:r>
              <a:rPr lang="en-US" altLang="ja-JP" sz="1600" dirty="0">
                <a:solidFill>
                  <a:schemeClr val="bg2">
                    <a:lumMod val="50000"/>
                  </a:schemeClr>
                </a:solidFill>
              </a:rPr>
              <a:t>. 75, 228 (1978)</a:t>
            </a:r>
            <a:endParaRPr kumimoji="1" lang="en-US" altLang="ja-JP" dirty="0">
              <a:latin typeface="Hiragino Kaku Gothic Std W8" panose="020B0800000000000000" pitchFamily="34" charset="-128"/>
              <a:ea typeface="Hiragino Kaku Gothic Std W8" panose="020B0800000000000000" pitchFamily="34" charset="-128"/>
            </a:endParaRPr>
          </a:p>
          <a:p>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954237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有効ポテンシャルと運動可能領域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運動可能領域の解析</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en-US" altLang="ja-JP" sz="1800" dirty="0">
                <a:solidFill>
                  <a:srgbClr val="C00000"/>
                </a:solidFill>
              </a:rPr>
              <a:t>	</a:t>
            </a:r>
            <a:r>
              <a:rPr lang="ja-JP" altLang="en-US" sz="1800">
                <a:solidFill>
                  <a:srgbClr val="C00000"/>
                </a:solidFill>
              </a:rPr>
              <a:t>有効ポテンシャル：</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と定義する、光の運動可能領域の式は　　　　　　　　　　となる。</a:t>
            </a:r>
            <a:endParaRPr lang="en-US" altLang="ja-JP" sz="1800" dirty="0"/>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7049288" y="3877573"/>
            <a:ext cx="244276" cy="199278"/>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7049288" y="4635201"/>
            <a:ext cx="250704" cy="199278"/>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7049288" y="5371832"/>
            <a:ext cx="250704" cy="199278"/>
          </a:xfrm>
          <a:prstGeom prst="rect">
            <a:avLst/>
          </a:prstGeom>
        </p:spPr>
      </p:pic>
      <p:pic>
        <p:nvPicPr>
          <p:cNvPr id="6" name="図 5">
            <a:extLst>
              <a:ext uri="{FF2B5EF4-FFF2-40B4-BE49-F238E27FC236}">
                <a16:creationId xmlns:a16="http://schemas.microsoft.com/office/drawing/2014/main" id="{DC5FC148-D7A0-636F-E0E9-26C51EFC602A}"/>
              </a:ext>
            </a:extLst>
          </p:cNvPr>
          <p:cNvPicPr>
            <a:picLocks noChangeAspect="1"/>
          </p:cNvPicPr>
          <p:nvPr/>
        </p:nvPicPr>
        <p:blipFill>
          <a:blip r:embed="rId6"/>
          <a:stretch>
            <a:fillRect/>
          </a:stretch>
        </p:blipFill>
        <p:spPr>
          <a:xfrm>
            <a:off x="3613823" y="1817296"/>
            <a:ext cx="2521612" cy="543651"/>
          </a:xfrm>
          <a:prstGeom prst="rect">
            <a:avLst/>
          </a:prstGeom>
        </p:spPr>
      </p:pic>
      <p:pic>
        <p:nvPicPr>
          <p:cNvPr id="8" name="図 7">
            <a:extLst>
              <a:ext uri="{FF2B5EF4-FFF2-40B4-BE49-F238E27FC236}">
                <a16:creationId xmlns:a16="http://schemas.microsoft.com/office/drawing/2014/main" id="{DDBDC9DD-2E86-89CC-7F64-9C447D738D40}"/>
              </a:ext>
            </a:extLst>
          </p:cNvPr>
          <p:cNvPicPr>
            <a:picLocks noChangeAspect="1"/>
          </p:cNvPicPr>
          <p:nvPr/>
        </p:nvPicPr>
        <p:blipFill>
          <a:blip r:embed="rId7"/>
          <a:stretch>
            <a:fillRect/>
          </a:stretch>
        </p:blipFill>
        <p:spPr>
          <a:xfrm>
            <a:off x="4912933" y="2429452"/>
            <a:ext cx="1752407" cy="543651"/>
          </a:xfrm>
          <a:prstGeom prst="rect">
            <a:avLst/>
          </a:prstGeom>
        </p:spPr>
      </p:pic>
      <p:pic>
        <p:nvPicPr>
          <p:cNvPr id="17" name="図 16">
            <a:extLst>
              <a:ext uri="{FF2B5EF4-FFF2-40B4-BE49-F238E27FC236}">
                <a16:creationId xmlns:a16="http://schemas.microsoft.com/office/drawing/2014/main" id="{CD552131-319D-02B9-7D87-BE28B4172F97}"/>
              </a:ext>
            </a:extLst>
          </p:cNvPr>
          <p:cNvPicPr>
            <a:picLocks noChangeAspect="1"/>
          </p:cNvPicPr>
          <p:nvPr/>
        </p:nvPicPr>
        <p:blipFill>
          <a:blip r:embed="rId8"/>
          <a:stretch>
            <a:fillRect/>
          </a:stretch>
        </p:blipFill>
        <p:spPr>
          <a:xfrm>
            <a:off x="2094676" y="3018725"/>
            <a:ext cx="4954575" cy="3442897"/>
          </a:xfrm>
          <a:prstGeom prst="rect">
            <a:avLst/>
          </a:prstGeom>
        </p:spPr>
      </p:pic>
      <p:sp>
        <p:nvSpPr>
          <p:cNvPr id="3" name="スライド番号プレースホルダー 2">
            <a:extLst>
              <a:ext uri="{FF2B5EF4-FFF2-40B4-BE49-F238E27FC236}">
                <a16:creationId xmlns:a16="http://schemas.microsoft.com/office/drawing/2014/main" id="{9C978DCA-88C1-1D59-1897-C7037193BBDA}"/>
              </a:ext>
            </a:extLst>
          </p:cNvPr>
          <p:cNvSpPr>
            <a:spLocks noGrp="1"/>
          </p:cNvSpPr>
          <p:nvPr>
            <p:ph type="sldNum" sz="quarter" idx="12"/>
          </p:nvPr>
        </p:nvSpPr>
        <p:spPr/>
        <p:txBody>
          <a:bodyPr/>
          <a:lstStyle/>
          <a:p>
            <a:fld id="{48F63A3B-78C7-47BE-AE5E-E10140E04643}" type="slidenum">
              <a:rPr lang="en-US" smtClean="0"/>
              <a:pPr/>
              <a:t>10</a:t>
            </a:fld>
            <a:r>
              <a:rPr lang="en-US"/>
              <a:t>/25</a:t>
            </a:r>
            <a:endParaRPr lang="en-US" dirty="0"/>
          </a:p>
        </p:txBody>
      </p:sp>
    </p:spTree>
    <p:extLst>
      <p:ext uri="{BB962C8B-B14F-4D97-AF65-F5344CB8AC3E}">
        <p14:creationId xmlns:p14="http://schemas.microsoft.com/office/powerpoint/2010/main" val="42068514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endParaRPr kumimoji="1" lang="en-US" altLang="ja-JP" sz="1800" dirty="0">
              <a:latin typeface="Hiragino Kaku Gothic Std W8" panose="020B0800000000000000" pitchFamily="34" charset="-128"/>
              <a:ea typeface="Hiragino Kaku Gothic Std W8" panose="020B0800000000000000" pitchFamily="34" charset="-128"/>
            </a:endParaRPr>
          </a:p>
        </p:txBody>
      </p:sp>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19998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2598563"/>
            <a:ext cx="302887" cy="240755"/>
          </a:xfrm>
          <a:prstGeom prst="rect">
            <a:avLst/>
          </a:prstGeom>
        </p:spPr>
      </p:pic>
      <p:pic>
        <p:nvPicPr>
          <p:cNvPr id="18" name="図 17">
            <a:extLst>
              <a:ext uri="{FF2B5EF4-FFF2-40B4-BE49-F238E27FC236}">
                <a16:creationId xmlns:a16="http://schemas.microsoft.com/office/drawing/2014/main" id="{B7F0663A-0A2E-4E89-D995-DDBDA7772BE4}"/>
              </a:ext>
            </a:extLst>
          </p:cNvPr>
          <p:cNvPicPr>
            <a:picLocks noChangeAspect="1"/>
          </p:cNvPicPr>
          <p:nvPr/>
        </p:nvPicPr>
        <p:blipFill>
          <a:blip r:embed="rId3"/>
          <a:stretch>
            <a:fillRect/>
          </a:stretch>
        </p:blipFill>
        <p:spPr>
          <a:xfrm>
            <a:off x="8330135" y="4000820"/>
            <a:ext cx="211914" cy="172877"/>
          </a:xfrm>
          <a:prstGeom prst="rect">
            <a:avLst/>
          </a:prstGeom>
        </p:spPr>
      </p:pic>
      <p:pic>
        <p:nvPicPr>
          <p:cNvPr id="19" name="図 18">
            <a:extLst>
              <a:ext uri="{FF2B5EF4-FFF2-40B4-BE49-F238E27FC236}">
                <a16:creationId xmlns:a16="http://schemas.microsoft.com/office/drawing/2014/main" id="{C86F1996-0E4B-C8AA-FCCD-8B99BF46647F}"/>
              </a:ext>
            </a:extLst>
          </p:cNvPr>
          <p:cNvPicPr>
            <a:picLocks noChangeAspect="1"/>
          </p:cNvPicPr>
          <p:nvPr/>
        </p:nvPicPr>
        <p:blipFill>
          <a:blip r:embed="rId4"/>
          <a:stretch>
            <a:fillRect/>
          </a:stretch>
        </p:blipFill>
        <p:spPr>
          <a:xfrm>
            <a:off x="8330135" y="4635554"/>
            <a:ext cx="217491" cy="172878"/>
          </a:xfrm>
          <a:prstGeom prst="rect">
            <a:avLst/>
          </a:prstGeom>
        </p:spPr>
      </p:pic>
      <p:pic>
        <p:nvPicPr>
          <p:cNvPr id="20" name="図 19">
            <a:extLst>
              <a:ext uri="{FF2B5EF4-FFF2-40B4-BE49-F238E27FC236}">
                <a16:creationId xmlns:a16="http://schemas.microsoft.com/office/drawing/2014/main" id="{A5955380-2069-7E15-80C4-2E992227B1A9}"/>
              </a:ext>
            </a:extLst>
          </p:cNvPr>
          <p:cNvPicPr>
            <a:picLocks noChangeAspect="1"/>
          </p:cNvPicPr>
          <p:nvPr/>
        </p:nvPicPr>
        <p:blipFill>
          <a:blip r:embed="rId5"/>
          <a:stretch>
            <a:fillRect/>
          </a:stretch>
        </p:blipFill>
        <p:spPr>
          <a:xfrm>
            <a:off x="8330135" y="5223429"/>
            <a:ext cx="217491" cy="172878"/>
          </a:xfrm>
          <a:prstGeom prst="rect">
            <a:avLst/>
          </a:prstGeom>
        </p:spPr>
      </p:pic>
      <p:pic>
        <p:nvPicPr>
          <p:cNvPr id="9" name="図 8">
            <a:extLst>
              <a:ext uri="{FF2B5EF4-FFF2-40B4-BE49-F238E27FC236}">
                <a16:creationId xmlns:a16="http://schemas.microsoft.com/office/drawing/2014/main" id="{66A7774E-9469-8F81-B905-AE08A955B79F}"/>
              </a:ext>
            </a:extLst>
          </p:cNvPr>
          <p:cNvPicPr>
            <a:picLocks noChangeAspect="1"/>
          </p:cNvPicPr>
          <p:nvPr/>
        </p:nvPicPr>
        <p:blipFill>
          <a:blip r:embed="rId6"/>
          <a:stretch>
            <a:fillRect/>
          </a:stretch>
        </p:blipFill>
        <p:spPr>
          <a:xfrm>
            <a:off x="628650" y="3429000"/>
            <a:ext cx="3127373" cy="3048752"/>
          </a:xfrm>
          <a:prstGeom prst="rect">
            <a:avLst/>
          </a:prstGeom>
        </p:spPr>
      </p:pic>
      <p:pic>
        <p:nvPicPr>
          <p:cNvPr id="10" name="図 9">
            <a:extLst>
              <a:ext uri="{FF2B5EF4-FFF2-40B4-BE49-F238E27FC236}">
                <a16:creationId xmlns:a16="http://schemas.microsoft.com/office/drawing/2014/main" id="{A0C3A47B-185A-CCEF-FDFE-88E6E1CE4608}"/>
              </a:ext>
            </a:extLst>
          </p:cNvPr>
          <p:cNvPicPr>
            <a:picLocks noChangeAspect="1"/>
          </p:cNvPicPr>
          <p:nvPr/>
        </p:nvPicPr>
        <p:blipFill>
          <a:blip r:embed="rId3"/>
          <a:stretch>
            <a:fillRect/>
          </a:stretch>
        </p:blipFill>
        <p:spPr>
          <a:xfrm>
            <a:off x="3695819" y="3342561"/>
            <a:ext cx="211914" cy="172877"/>
          </a:xfrm>
          <a:prstGeom prst="rect">
            <a:avLst/>
          </a:prstGeom>
        </p:spPr>
      </p:pic>
      <p:pic>
        <p:nvPicPr>
          <p:cNvPr id="11" name="図 10">
            <a:extLst>
              <a:ext uri="{FF2B5EF4-FFF2-40B4-BE49-F238E27FC236}">
                <a16:creationId xmlns:a16="http://schemas.microsoft.com/office/drawing/2014/main" id="{5A6E0C81-6103-3E71-9EE0-CF0A4D0F3E68}"/>
              </a:ext>
            </a:extLst>
          </p:cNvPr>
          <p:cNvPicPr>
            <a:picLocks noChangeAspect="1"/>
          </p:cNvPicPr>
          <p:nvPr/>
        </p:nvPicPr>
        <p:blipFill>
          <a:blip r:embed="rId4"/>
          <a:stretch>
            <a:fillRect/>
          </a:stretch>
        </p:blipFill>
        <p:spPr>
          <a:xfrm>
            <a:off x="3205675" y="3341253"/>
            <a:ext cx="217491" cy="172878"/>
          </a:xfrm>
          <a:prstGeom prst="rect">
            <a:avLst/>
          </a:prstGeom>
        </p:spPr>
      </p:pic>
      <p:pic>
        <p:nvPicPr>
          <p:cNvPr id="12" name="図 11">
            <a:extLst>
              <a:ext uri="{FF2B5EF4-FFF2-40B4-BE49-F238E27FC236}">
                <a16:creationId xmlns:a16="http://schemas.microsoft.com/office/drawing/2014/main" id="{348AA696-0BE8-3AA5-6E19-C2D9569D8A78}"/>
              </a:ext>
            </a:extLst>
          </p:cNvPr>
          <p:cNvPicPr>
            <a:picLocks noChangeAspect="1"/>
          </p:cNvPicPr>
          <p:nvPr/>
        </p:nvPicPr>
        <p:blipFill>
          <a:blip r:embed="rId5"/>
          <a:stretch>
            <a:fillRect/>
          </a:stretch>
        </p:blipFill>
        <p:spPr>
          <a:xfrm>
            <a:off x="2657672" y="3341253"/>
            <a:ext cx="217491" cy="172878"/>
          </a:xfrm>
          <a:prstGeom prst="rect">
            <a:avLst/>
          </a:prstGeom>
        </p:spPr>
      </p:pic>
      <p:pic>
        <p:nvPicPr>
          <p:cNvPr id="13" name="図 12">
            <a:extLst>
              <a:ext uri="{FF2B5EF4-FFF2-40B4-BE49-F238E27FC236}">
                <a16:creationId xmlns:a16="http://schemas.microsoft.com/office/drawing/2014/main" id="{E1EDCC96-5611-BEB7-894C-78FE9E445AED}"/>
              </a:ext>
            </a:extLst>
          </p:cNvPr>
          <p:cNvPicPr>
            <a:picLocks noChangeAspect="1"/>
          </p:cNvPicPr>
          <p:nvPr/>
        </p:nvPicPr>
        <p:blipFill>
          <a:blip r:embed="rId7"/>
          <a:stretch>
            <a:fillRect/>
          </a:stretch>
        </p:blipFill>
        <p:spPr>
          <a:xfrm>
            <a:off x="2102014" y="6427372"/>
            <a:ext cx="428926" cy="191208"/>
          </a:xfrm>
          <a:prstGeom prst="rect">
            <a:avLst/>
          </a:prstGeom>
        </p:spPr>
      </p:pic>
      <p:pic>
        <p:nvPicPr>
          <p:cNvPr id="14" name="図 13">
            <a:extLst>
              <a:ext uri="{FF2B5EF4-FFF2-40B4-BE49-F238E27FC236}">
                <a16:creationId xmlns:a16="http://schemas.microsoft.com/office/drawing/2014/main" id="{CE1ABD4C-08EB-6FE8-1583-6A565C897B0D}"/>
              </a:ext>
            </a:extLst>
          </p:cNvPr>
          <p:cNvPicPr>
            <a:picLocks noChangeAspect="1"/>
          </p:cNvPicPr>
          <p:nvPr/>
        </p:nvPicPr>
        <p:blipFill>
          <a:blip r:embed="rId8"/>
          <a:stretch>
            <a:fillRect/>
          </a:stretch>
        </p:blipFill>
        <p:spPr>
          <a:xfrm>
            <a:off x="313967" y="4755908"/>
            <a:ext cx="416285" cy="197468"/>
          </a:xfrm>
          <a:prstGeom prst="rect">
            <a:avLst/>
          </a:prstGeom>
        </p:spPr>
      </p:pic>
      <p:pic>
        <p:nvPicPr>
          <p:cNvPr id="16" name="図 15">
            <a:extLst>
              <a:ext uri="{FF2B5EF4-FFF2-40B4-BE49-F238E27FC236}">
                <a16:creationId xmlns:a16="http://schemas.microsoft.com/office/drawing/2014/main" id="{A8AECAEE-F462-B79F-B555-EF65B826A47E}"/>
              </a:ext>
            </a:extLst>
          </p:cNvPr>
          <p:cNvPicPr>
            <a:picLocks noChangeAspect="1"/>
          </p:cNvPicPr>
          <p:nvPr/>
        </p:nvPicPr>
        <p:blipFill>
          <a:blip r:embed="rId9"/>
          <a:stretch>
            <a:fillRect/>
          </a:stretch>
        </p:blipFill>
        <p:spPr>
          <a:xfrm>
            <a:off x="4374292" y="3392571"/>
            <a:ext cx="3923567" cy="2726458"/>
          </a:xfrm>
          <a:prstGeom prst="rect">
            <a:avLst/>
          </a:prstGeom>
        </p:spPr>
      </p:pic>
      <p:sp>
        <p:nvSpPr>
          <p:cNvPr id="8" name="スライド番号プレースホルダー 7">
            <a:extLst>
              <a:ext uri="{FF2B5EF4-FFF2-40B4-BE49-F238E27FC236}">
                <a16:creationId xmlns:a16="http://schemas.microsoft.com/office/drawing/2014/main" id="{C43B7CC0-3C3D-FC36-C874-59EDA2818F31}"/>
              </a:ext>
            </a:extLst>
          </p:cNvPr>
          <p:cNvSpPr>
            <a:spLocks noGrp="1"/>
          </p:cNvSpPr>
          <p:nvPr>
            <p:ph type="sldNum" sz="quarter" idx="12"/>
          </p:nvPr>
        </p:nvSpPr>
        <p:spPr/>
        <p:txBody>
          <a:bodyPr/>
          <a:lstStyle/>
          <a:p>
            <a:fld id="{48F63A3B-78C7-47BE-AE5E-E10140E04643}" type="slidenum">
              <a:rPr lang="en-US" smtClean="0"/>
              <a:pPr/>
              <a:t>11</a:t>
            </a:fld>
            <a:r>
              <a:rPr lang="en-US"/>
              <a:t>/25</a:t>
            </a:r>
            <a:endParaRPr lang="en-US" dirty="0"/>
          </a:p>
        </p:txBody>
      </p:sp>
    </p:spTree>
    <p:extLst>
      <p:ext uri="{BB962C8B-B14F-4D97-AF65-F5344CB8AC3E}">
        <p14:creationId xmlns:p14="http://schemas.microsoft.com/office/powerpoint/2010/main" val="19125347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pic>
        <p:nvPicPr>
          <p:cNvPr id="4" name="図 3">
            <a:extLst>
              <a:ext uri="{FF2B5EF4-FFF2-40B4-BE49-F238E27FC236}">
                <a16:creationId xmlns:a16="http://schemas.microsoft.com/office/drawing/2014/main" id="{5DD13822-4378-AB04-60AF-7F9B829FB026}"/>
              </a:ext>
            </a:extLst>
          </p:cNvPr>
          <p:cNvPicPr>
            <a:picLocks noChangeAspect="1"/>
          </p:cNvPicPr>
          <p:nvPr/>
        </p:nvPicPr>
        <p:blipFill>
          <a:blip r:embed="rId3"/>
          <a:stretch>
            <a:fillRect/>
          </a:stretch>
        </p:blipFill>
        <p:spPr>
          <a:xfrm>
            <a:off x="5816399" y="1882103"/>
            <a:ext cx="2694189" cy="1546897"/>
          </a:xfrm>
          <a:prstGeom prst="rect">
            <a:avLst/>
          </a:prstGeom>
        </p:spPr>
      </p:pic>
      <p:sp>
        <p:nvSpPr>
          <p:cNvPr id="5" name="スライド番号プレースホルダー 4">
            <a:extLst>
              <a:ext uri="{FF2B5EF4-FFF2-40B4-BE49-F238E27FC236}">
                <a16:creationId xmlns:a16="http://schemas.microsoft.com/office/drawing/2014/main" id="{74B0C4D5-C781-3499-B363-75A31FFF7BD9}"/>
              </a:ext>
            </a:extLst>
          </p:cNvPr>
          <p:cNvSpPr>
            <a:spLocks noGrp="1"/>
          </p:cNvSpPr>
          <p:nvPr>
            <p:ph type="sldNum" sz="quarter" idx="12"/>
          </p:nvPr>
        </p:nvSpPr>
        <p:spPr/>
        <p:txBody>
          <a:bodyPr/>
          <a:lstStyle/>
          <a:p>
            <a:fld id="{48F63A3B-78C7-47BE-AE5E-E10140E04643}" type="slidenum">
              <a:rPr lang="en-US" smtClean="0"/>
              <a:t>12</a:t>
            </a:fld>
            <a:r>
              <a:rPr lang="en-US"/>
              <a:t>/25</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問題設定</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・問題設定</a:t>
            </a:r>
            <a:endParaRPr lang="en-US" altLang="ja-JP" sz="1800" dirty="0"/>
          </a:p>
          <a:p>
            <a:pPr marL="342900" lvl="1" indent="0" eaLnBrk="0">
              <a:lnSpc>
                <a:spcPct val="150000"/>
              </a:lnSpc>
              <a:spcBef>
                <a:spcPts val="0"/>
              </a:spcBef>
              <a:buNone/>
            </a:pPr>
            <a:r>
              <a:rPr lang="ja-JP" altLang="en-US">
                <a:solidFill>
                  <a:srgbClr val="C00000"/>
                </a:solidFill>
              </a:rPr>
              <a:t>重力中心から半径　　に位置する降着円盤（図の黄色部分）がスクリーンに写す像を知りたい。</a:t>
            </a:r>
            <a:endParaRPr lang="en-US" altLang="ja-JP" dirty="0">
              <a:solidFill>
                <a:srgbClr val="C00000"/>
              </a:solidFill>
            </a:endParaRPr>
          </a:p>
          <a:p>
            <a:pPr marL="342900" lvl="1" indent="0" eaLnBrk="0">
              <a:lnSpc>
                <a:spcPct val="150000"/>
              </a:lnSpc>
              <a:spcBef>
                <a:spcPts val="0"/>
              </a:spcBef>
              <a:buNone/>
            </a:pPr>
            <a:endParaRPr lang="en-US" altLang="ja-JP" sz="800" dirty="0"/>
          </a:p>
          <a:p>
            <a:pPr marL="0" indent="0" eaLnBrk="0">
              <a:lnSpc>
                <a:spcPct val="150000"/>
              </a:lnSpc>
              <a:spcBef>
                <a:spcPts val="0"/>
              </a:spcBef>
              <a:buFont typeface="Arial" panose="020B0604020202020204" pitchFamily="34" charset="0"/>
              <a:buNone/>
            </a:pPr>
            <a:r>
              <a:rPr lang="ja-JP" altLang="en-US" sz="1800"/>
              <a:t>・方針</a:t>
            </a:r>
            <a:endParaRPr lang="en-US" altLang="ja-JP" sz="1800" dirty="0"/>
          </a:p>
          <a:p>
            <a:pPr marL="342900" lvl="1" indent="0" eaLnBrk="0">
              <a:lnSpc>
                <a:spcPct val="150000"/>
              </a:lnSpc>
              <a:spcBef>
                <a:spcPts val="0"/>
              </a:spcBef>
              <a:buNone/>
            </a:pPr>
            <a:r>
              <a:rPr lang="ja-JP" altLang="en-US">
                <a:solidFill>
                  <a:srgbClr val="0070C0"/>
                </a:solidFill>
              </a:rPr>
              <a:t>円盤上のある光源点　　から放たれた光がスクリーンに写る位置　　を計算し、これを円盤全体に適用する。</a:t>
            </a:r>
            <a:endParaRPr lang="en-US" altLang="ja-JP" dirty="0">
              <a:solidFill>
                <a:srgbClr val="0070C0"/>
              </a:solidFill>
            </a:endParaRPr>
          </a:p>
        </p:txBody>
      </p:sp>
      <p:pic>
        <p:nvPicPr>
          <p:cNvPr id="11" name="図 10">
            <a:extLst>
              <a:ext uri="{FF2B5EF4-FFF2-40B4-BE49-F238E27FC236}">
                <a16:creationId xmlns:a16="http://schemas.microsoft.com/office/drawing/2014/main" id="{E85B56DB-CB25-E68D-B5ED-48A0606276BE}"/>
              </a:ext>
            </a:extLst>
          </p:cNvPr>
          <p:cNvPicPr>
            <a:picLocks noChangeAspect="1"/>
          </p:cNvPicPr>
          <p:nvPr/>
        </p:nvPicPr>
        <p:blipFill>
          <a:blip r:embed="rId3"/>
          <a:stretch>
            <a:fillRect/>
          </a:stretch>
        </p:blipFill>
        <p:spPr>
          <a:xfrm>
            <a:off x="3034743" y="1845517"/>
            <a:ext cx="150492" cy="159897"/>
          </a:xfrm>
          <a:prstGeom prst="rect">
            <a:avLst/>
          </a:prstGeom>
        </p:spPr>
      </p:pic>
      <p:pic>
        <p:nvPicPr>
          <p:cNvPr id="9" name="図 8">
            <a:extLst>
              <a:ext uri="{FF2B5EF4-FFF2-40B4-BE49-F238E27FC236}">
                <a16:creationId xmlns:a16="http://schemas.microsoft.com/office/drawing/2014/main" id="{A95B3953-113C-4D6A-2B28-3E4FCCA1C347}"/>
              </a:ext>
            </a:extLst>
          </p:cNvPr>
          <p:cNvPicPr>
            <a:picLocks noChangeAspect="1"/>
          </p:cNvPicPr>
          <p:nvPr/>
        </p:nvPicPr>
        <p:blipFill>
          <a:blip r:embed="rId4"/>
          <a:stretch>
            <a:fillRect/>
          </a:stretch>
        </p:blipFill>
        <p:spPr>
          <a:xfrm>
            <a:off x="3271734" y="3259231"/>
            <a:ext cx="154148" cy="187659"/>
          </a:xfrm>
          <a:prstGeom prst="rect">
            <a:avLst/>
          </a:prstGeom>
        </p:spPr>
      </p:pic>
      <p:pic>
        <p:nvPicPr>
          <p:cNvPr id="12" name="図 11">
            <a:extLst>
              <a:ext uri="{FF2B5EF4-FFF2-40B4-BE49-F238E27FC236}">
                <a16:creationId xmlns:a16="http://schemas.microsoft.com/office/drawing/2014/main" id="{5A2D9017-7959-E265-67A3-B7B8B5B80975}"/>
              </a:ext>
            </a:extLst>
          </p:cNvPr>
          <p:cNvPicPr>
            <a:picLocks noChangeAspect="1"/>
          </p:cNvPicPr>
          <p:nvPr/>
        </p:nvPicPr>
        <p:blipFill>
          <a:blip r:embed="rId5"/>
          <a:stretch>
            <a:fillRect/>
          </a:stretch>
        </p:blipFill>
        <p:spPr>
          <a:xfrm>
            <a:off x="7824056" y="3248775"/>
            <a:ext cx="171928" cy="171928"/>
          </a:xfrm>
          <a:prstGeom prst="rect">
            <a:avLst/>
          </a:prstGeom>
        </p:spPr>
      </p:pic>
      <p:sp>
        <p:nvSpPr>
          <p:cNvPr id="3" name="タイトル 1">
            <a:extLst>
              <a:ext uri="{FF2B5EF4-FFF2-40B4-BE49-F238E27FC236}">
                <a16:creationId xmlns:a16="http://schemas.microsoft.com/office/drawing/2014/main" id="{22FB1F69-79EE-4280-19A9-A1A615845A53}"/>
              </a:ext>
            </a:extLst>
          </p:cNvPr>
          <p:cNvSpPr txBox="1">
            <a:spLocks/>
          </p:cNvSpPr>
          <p:nvPr/>
        </p:nvSpPr>
        <p:spPr>
          <a:xfrm>
            <a:off x="6023053" y="402958"/>
            <a:ext cx="2686979" cy="440717"/>
          </a:xfrm>
          <a:prstGeom prst="rect">
            <a:avLst/>
          </a:prstGeom>
        </p:spPr>
        <p:txBody>
          <a:bodyPr vert="horz" lIns="91440" tIns="45720" rIns="91440" bIns="45720" rtlCol="0" anchor="ctr">
            <a:normAutofit fontScale="97500"/>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chemeClr val="tx1">
                    <a:lumMod val="75000"/>
                    <a:lumOff val="25000"/>
                  </a:schemeClr>
                </a:solidFill>
              </a:rPr>
              <a:t>状況設定（</a:t>
            </a:r>
            <a:r>
              <a:rPr lang="en-US" altLang="ja-JP" sz="2400" dirty="0">
                <a:solidFill>
                  <a:schemeClr val="tx1">
                    <a:lumMod val="75000"/>
                    <a:lumOff val="25000"/>
                  </a:schemeClr>
                </a:solidFill>
              </a:rPr>
              <a:t>1/3</a:t>
            </a:r>
            <a:r>
              <a:rPr lang="ja-JP" altLang="en-US" sz="2400">
                <a:solidFill>
                  <a:schemeClr val="tx1">
                    <a:lumMod val="75000"/>
                    <a:lumOff val="25000"/>
                  </a:schemeClr>
                </a:solidFill>
              </a:rPr>
              <a:t>）</a:t>
            </a:r>
          </a:p>
        </p:txBody>
      </p:sp>
      <p:pic>
        <p:nvPicPr>
          <p:cNvPr id="16" name="図 15">
            <a:extLst>
              <a:ext uri="{FF2B5EF4-FFF2-40B4-BE49-F238E27FC236}">
                <a16:creationId xmlns:a16="http://schemas.microsoft.com/office/drawing/2014/main" id="{6120B1CF-75FC-4485-5FFD-6B39DE6E7D6F}"/>
              </a:ext>
            </a:extLst>
          </p:cNvPr>
          <p:cNvPicPr>
            <a:picLocks noChangeAspect="1"/>
          </p:cNvPicPr>
          <p:nvPr/>
        </p:nvPicPr>
        <p:blipFill>
          <a:blip r:embed="rId6"/>
          <a:stretch>
            <a:fillRect/>
          </a:stretch>
        </p:blipFill>
        <p:spPr>
          <a:xfrm>
            <a:off x="2124836" y="3636061"/>
            <a:ext cx="4894326" cy="3073339"/>
          </a:xfrm>
          <a:prstGeom prst="rect">
            <a:avLst/>
          </a:prstGeom>
        </p:spPr>
      </p:pic>
      <p:sp>
        <p:nvSpPr>
          <p:cNvPr id="17" name="スライド番号プレースホルダー 16">
            <a:extLst>
              <a:ext uri="{FF2B5EF4-FFF2-40B4-BE49-F238E27FC236}">
                <a16:creationId xmlns:a16="http://schemas.microsoft.com/office/drawing/2014/main" id="{DEB89205-1DD5-0D11-D214-490FBE614161}"/>
              </a:ext>
            </a:extLst>
          </p:cNvPr>
          <p:cNvSpPr>
            <a:spLocks noGrp="1"/>
          </p:cNvSpPr>
          <p:nvPr>
            <p:ph type="sldNum" sz="quarter" idx="12"/>
          </p:nvPr>
        </p:nvSpPr>
        <p:spPr/>
        <p:txBody>
          <a:bodyPr/>
          <a:lstStyle/>
          <a:p>
            <a:fld id="{48F63A3B-78C7-47BE-AE5E-E10140E04643}" type="slidenum">
              <a:rPr lang="en-US" smtClean="0"/>
              <a:pPr/>
              <a:t>13</a:t>
            </a:fld>
            <a:r>
              <a:rPr lang="en-US"/>
              <a:t>/25</a:t>
            </a:r>
            <a:endParaRPr lang="en-US" dirty="0"/>
          </a:p>
        </p:txBody>
      </p:sp>
    </p:spTree>
    <p:extLst>
      <p:ext uri="{BB962C8B-B14F-4D97-AF65-F5344CB8AC3E}">
        <p14:creationId xmlns:p14="http://schemas.microsoft.com/office/powerpoint/2010/main" val="36055992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座標の設定</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a:t>
            </a:r>
            <a:r>
              <a:rPr lang="en-US" altLang="ja-JP" sz="1800" dirty="0"/>
              <a:t>BH</a:t>
            </a:r>
            <a:r>
              <a:rPr lang="ja-JP" altLang="en-US" sz="1800"/>
              <a:t>を中心とする座標（　座標）</a:t>
            </a:r>
            <a:endParaRPr lang="en-US" altLang="ja-JP" sz="1800" dirty="0"/>
          </a:p>
          <a:p>
            <a:pPr marL="342900" lvl="1" indent="0" eaLnBrk="0">
              <a:lnSpc>
                <a:spcPct val="150000"/>
              </a:lnSpc>
              <a:spcBef>
                <a:spcPts val="0"/>
              </a:spcBef>
              <a:buNone/>
            </a:pPr>
            <a:r>
              <a:rPr lang="ja-JP" altLang="en-US" sz="1600">
                <a:solidFill>
                  <a:schemeClr val="accent5"/>
                </a:solidFill>
              </a:rPr>
              <a:t>原点　　を</a:t>
            </a:r>
            <a:r>
              <a:rPr lang="en-US" altLang="ja-JP" sz="1600" dirty="0">
                <a:solidFill>
                  <a:schemeClr val="accent5"/>
                </a:solidFill>
              </a:rPr>
              <a:t>BH</a:t>
            </a:r>
            <a:r>
              <a:rPr lang="ja-JP" altLang="en-US" sz="1600">
                <a:solidFill>
                  <a:schemeClr val="accent5"/>
                </a:solidFill>
              </a:rPr>
              <a:t>中心にとり、</a:t>
            </a:r>
            <a:r>
              <a:rPr lang="en-US" altLang="ja-JP" sz="1600" dirty="0">
                <a:solidFill>
                  <a:schemeClr val="accent5"/>
                </a:solidFill>
              </a:rPr>
              <a:t>3</a:t>
            </a:r>
            <a:r>
              <a:rPr lang="ja-JP" altLang="en-US" sz="1600">
                <a:solidFill>
                  <a:schemeClr val="accent5"/>
                </a:solidFill>
              </a:rPr>
              <a:t>次元極座標を設定する。</a:t>
            </a:r>
            <a:endParaRPr lang="en-US" altLang="ja-JP" sz="16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・像を考えるためのスクリーン座標（　　座標）</a:t>
            </a:r>
            <a:endParaRPr lang="en-US" altLang="ja-JP" sz="1800" dirty="0"/>
          </a:p>
          <a:p>
            <a:pPr marL="342900" lvl="1" indent="0" eaLnBrk="0">
              <a:lnSpc>
                <a:spcPct val="150000"/>
              </a:lnSpc>
              <a:spcBef>
                <a:spcPts val="0"/>
              </a:spcBef>
              <a:buNone/>
            </a:pPr>
            <a:r>
              <a:rPr lang="ja-JP" altLang="en-US" sz="1600">
                <a:solidFill>
                  <a:schemeClr val="accent2">
                    <a:lumMod val="75000"/>
                  </a:schemeClr>
                </a:solidFill>
              </a:rPr>
              <a:t>スクリーンの原点　　は　　座標上で　　　　　　　　　　　に設定し、　　　　　　　　</a:t>
            </a:r>
            <a:endParaRPr lang="en-US" altLang="ja-JP" sz="1600" dirty="0">
              <a:solidFill>
                <a:schemeClr val="accent2">
                  <a:lumMod val="75000"/>
                </a:schemeClr>
              </a:solidFill>
            </a:endParaRPr>
          </a:p>
          <a:p>
            <a:pPr marL="342900" lvl="1" indent="0" eaLnBrk="0">
              <a:lnSpc>
                <a:spcPct val="150000"/>
              </a:lnSpc>
              <a:spcBef>
                <a:spcPts val="0"/>
              </a:spcBef>
              <a:buNone/>
            </a:pPr>
            <a:r>
              <a:rPr lang="ja-JP" altLang="en-US" sz="1600">
                <a:solidFill>
                  <a:schemeClr val="accent2">
                    <a:lumMod val="75000"/>
                  </a:schemeClr>
                </a:solidFill>
              </a:rPr>
              <a:t>　　　　　　　　となるような面をとる。</a:t>
            </a:r>
            <a:endParaRPr lang="en-US" altLang="ja-JP" sz="1600" dirty="0">
              <a:solidFill>
                <a:schemeClr val="accent2">
                  <a:lumMod val="75000"/>
                </a:schemeClr>
              </a:solidFill>
            </a:endParaRPr>
          </a:p>
          <a:p>
            <a:pPr marL="342900" lvl="1" indent="0" eaLnBrk="0">
              <a:lnSpc>
                <a:spcPct val="150000"/>
              </a:lnSpc>
              <a:spcBef>
                <a:spcPts val="0"/>
              </a:spcBef>
              <a:buNone/>
            </a:pPr>
            <a:r>
              <a:rPr lang="ja-JP" altLang="en-US" sz="1600">
                <a:solidFill>
                  <a:schemeClr val="accent2">
                    <a:lumMod val="75000"/>
                  </a:schemeClr>
                </a:solidFill>
              </a:rPr>
              <a:t>この面に</a:t>
            </a:r>
            <a:r>
              <a:rPr lang="en-US" altLang="ja-JP" sz="1600" dirty="0">
                <a:solidFill>
                  <a:schemeClr val="accent2">
                    <a:lumMod val="75000"/>
                  </a:schemeClr>
                </a:solidFill>
              </a:rPr>
              <a:t>2</a:t>
            </a:r>
            <a:r>
              <a:rPr lang="ja-JP" altLang="en-US" sz="1600">
                <a:solidFill>
                  <a:schemeClr val="accent2">
                    <a:lumMod val="75000"/>
                  </a:schemeClr>
                </a:solidFill>
              </a:rPr>
              <a:t>次元極座標を設定する。</a:t>
            </a:r>
            <a:endParaRPr lang="en-US" altLang="ja-JP" sz="1600" dirty="0">
              <a:solidFill>
                <a:schemeClr val="accent2">
                  <a:lumMod val="75000"/>
                </a:schemeClr>
              </a:solidFill>
            </a:endParaRPr>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重要な角度　　　　　　とおく。</a:t>
            </a:r>
            <a:endParaRPr lang="en-US" altLang="ja-JP" sz="1800" dirty="0"/>
          </a:p>
        </p:txBody>
      </p:sp>
      <p:pic>
        <p:nvPicPr>
          <p:cNvPr id="3" name="図 2">
            <a:extLst>
              <a:ext uri="{FF2B5EF4-FFF2-40B4-BE49-F238E27FC236}">
                <a16:creationId xmlns:a16="http://schemas.microsoft.com/office/drawing/2014/main" id="{354EA4DC-54D8-BC8B-DEEA-278AA5761E74}"/>
              </a:ext>
            </a:extLst>
          </p:cNvPr>
          <p:cNvPicPr>
            <a:picLocks noChangeAspect="1"/>
          </p:cNvPicPr>
          <p:nvPr/>
        </p:nvPicPr>
        <p:blipFill>
          <a:blip r:embed="rId3"/>
          <a:stretch>
            <a:fillRect/>
          </a:stretch>
        </p:blipFill>
        <p:spPr>
          <a:xfrm>
            <a:off x="1621272" y="1824724"/>
            <a:ext cx="152400" cy="177800"/>
          </a:xfrm>
          <a:prstGeom prst="rect">
            <a:avLst/>
          </a:prstGeom>
        </p:spPr>
      </p:pic>
      <p:sp>
        <p:nvSpPr>
          <p:cNvPr id="5" name="タイトル 1">
            <a:extLst>
              <a:ext uri="{FF2B5EF4-FFF2-40B4-BE49-F238E27FC236}">
                <a16:creationId xmlns:a16="http://schemas.microsoft.com/office/drawing/2014/main" id="{3920CDB8-2838-74CD-A965-046878349F90}"/>
              </a:ext>
            </a:extLst>
          </p:cNvPr>
          <p:cNvSpPr txBox="1">
            <a:spLocks/>
          </p:cNvSpPr>
          <p:nvPr/>
        </p:nvSpPr>
        <p:spPr>
          <a:xfrm>
            <a:off x="6023053" y="402958"/>
            <a:ext cx="2686979" cy="440717"/>
          </a:xfrm>
          <a:prstGeom prst="rect">
            <a:avLst/>
          </a:prstGeom>
        </p:spPr>
        <p:txBody>
          <a:bodyPr vert="horz" lIns="91440" tIns="45720" rIns="91440" bIns="45720" rtlCol="0" anchor="ctr">
            <a:normAutofit fontScale="97500"/>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chemeClr val="tx1">
                    <a:lumMod val="75000"/>
                    <a:lumOff val="25000"/>
                  </a:schemeClr>
                </a:solidFill>
              </a:rPr>
              <a:t>状況設定（</a:t>
            </a:r>
            <a:r>
              <a:rPr lang="en-US" altLang="ja-JP" sz="2400" dirty="0">
                <a:solidFill>
                  <a:schemeClr val="tx1">
                    <a:lumMod val="75000"/>
                    <a:lumOff val="25000"/>
                  </a:schemeClr>
                </a:solidFill>
              </a:rPr>
              <a:t>2/3</a:t>
            </a:r>
            <a:r>
              <a:rPr lang="ja-JP" altLang="en-US" sz="2400">
                <a:solidFill>
                  <a:schemeClr val="tx1">
                    <a:lumMod val="75000"/>
                    <a:lumOff val="25000"/>
                  </a:schemeClr>
                </a:solidFill>
              </a:rPr>
              <a:t>）</a:t>
            </a:r>
          </a:p>
        </p:txBody>
      </p:sp>
      <p:pic>
        <p:nvPicPr>
          <p:cNvPr id="9" name="図 8">
            <a:extLst>
              <a:ext uri="{FF2B5EF4-FFF2-40B4-BE49-F238E27FC236}">
                <a16:creationId xmlns:a16="http://schemas.microsoft.com/office/drawing/2014/main" id="{08E708C0-1F1F-3CF2-19CD-85FC4260B2BD}"/>
              </a:ext>
            </a:extLst>
          </p:cNvPr>
          <p:cNvPicPr>
            <a:picLocks noChangeAspect="1"/>
          </p:cNvPicPr>
          <p:nvPr/>
        </p:nvPicPr>
        <p:blipFill>
          <a:blip r:embed="rId3"/>
          <a:stretch>
            <a:fillRect/>
          </a:stretch>
        </p:blipFill>
        <p:spPr>
          <a:xfrm>
            <a:off x="3426969" y="1446523"/>
            <a:ext cx="128687" cy="150135"/>
          </a:xfrm>
          <a:prstGeom prst="rect">
            <a:avLst/>
          </a:prstGeom>
        </p:spPr>
      </p:pic>
      <p:pic>
        <p:nvPicPr>
          <p:cNvPr id="6" name="図 5">
            <a:extLst>
              <a:ext uri="{FF2B5EF4-FFF2-40B4-BE49-F238E27FC236}">
                <a16:creationId xmlns:a16="http://schemas.microsoft.com/office/drawing/2014/main" id="{74C8E76A-67CE-93A2-10F7-7A825ED21FBC}"/>
              </a:ext>
            </a:extLst>
          </p:cNvPr>
          <p:cNvPicPr>
            <a:picLocks noChangeAspect="1"/>
          </p:cNvPicPr>
          <p:nvPr/>
        </p:nvPicPr>
        <p:blipFill>
          <a:blip r:embed="rId3"/>
          <a:stretch>
            <a:fillRect/>
          </a:stretch>
        </p:blipFill>
        <p:spPr>
          <a:xfrm>
            <a:off x="3433679" y="2770080"/>
            <a:ext cx="152400" cy="177800"/>
          </a:xfrm>
          <a:prstGeom prst="rect">
            <a:avLst/>
          </a:prstGeom>
        </p:spPr>
      </p:pic>
      <p:pic>
        <p:nvPicPr>
          <p:cNvPr id="16" name="図 15">
            <a:extLst>
              <a:ext uri="{FF2B5EF4-FFF2-40B4-BE49-F238E27FC236}">
                <a16:creationId xmlns:a16="http://schemas.microsoft.com/office/drawing/2014/main" id="{6FA2BF7F-B33E-D2A3-8FE0-23343CB4BCF1}"/>
              </a:ext>
            </a:extLst>
          </p:cNvPr>
          <p:cNvPicPr>
            <a:picLocks noChangeAspect="1"/>
          </p:cNvPicPr>
          <p:nvPr/>
        </p:nvPicPr>
        <p:blipFill>
          <a:blip r:embed="rId4"/>
          <a:stretch>
            <a:fillRect/>
          </a:stretch>
        </p:blipFill>
        <p:spPr>
          <a:xfrm>
            <a:off x="1102990" y="3136839"/>
            <a:ext cx="1521834" cy="177646"/>
          </a:xfrm>
          <a:prstGeom prst="rect">
            <a:avLst/>
          </a:prstGeom>
        </p:spPr>
      </p:pic>
      <p:pic>
        <p:nvPicPr>
          <p:cNvPr id="17" name="図 16">
            <a:extLst>
              <a:ext uri="{FF2B5EF4-FFF2-40B4-BE49-F238E27FC236}">
                <a16:creationId xmlns:a16="http://schemas.microsoft.com/office/drawing/2014/main" id="{52A43097-B948-FAD6-7EB9-46B4F8482D91}"/>
              </a:ext>
            </a:extLst>
          </p:cNvPr>
          <p:cNvPicPr>
            <a:picLocks noChangeAspect="1"/>
          </p:cNvPicPr>
          <p:nvPr/>
        </p:nvPicPr>
        <p:blipFill>
          <a:blip r:embed="rId5"/>
          <a:stretch>
            <a:fillRect/>
          </a:stretch>
        </p:blipFill>
        <p:spPr>
          <a:xfrm>
            <a:off x="2777224" y="2748164"/>
            <a:ext cx="273050" cy="190500"/>
          </a:xfrm>
          <a:prstGeom prst="rect">
            <a:avLst/>
          </a:prstGeom>
        </p:spPr>
      </p:pic>
      <p:pic>
        <p:nvPicPr>
          <p:cNvPr id="18" name="図 17">
            <a:extLst>
              <a:ext uri="{FF2B5EF4-FFF2-40B4-BE49-F238E27FC236}">
                <a16:creationId xmlns:a16="http://schemas.microsoft.com/office/drawing/2014/main" id="{53155B48-E0A5-F6E4-EB65-6BCABF6E1D40}"/>
              </a:ext>
            </a:extLst>
          </p:cNvPr>
          <p:cNvPicPr>
            <a:picLocks noChangeAspect="1"/>
          </p:cNvPicPr>
          <p:nvPr/>
        </p:nvPicPr>
        <p:blipFill>
          <a:blip r:embed="rId6"/>
          <a:stretch>
            <a:fillRect/>
          </a:stretch>
        </p:blipFill>
        <p:spPr>
          <a:xfrm>
            <a:off x="4639149" y="2741822"/>
            <a:ext cx="1918854" cy="234315"/>
          </a:xfrm>
          <a:prstGeom prst="rect">
            <a:avLst/>
          </a:prstGeom>
        </p:spPr>
      </p:pic>
      <p:pic>
        <p:nvPicPr>
          <p:cNvPr id="19" name="図 18">
            <a:extLst>
              <a:ext uri="{FF2B5EF4-FFF2-40B4-BE49-F238E27FC236}">
                <a16:creationId xmlns:a16="http://schemas.microsoft.com/office/drawing/2014/main" id="{0C74C0D2-D6DC-DC39-1FE2-7AC487427BF7}"/>
              </a:ext>
            </a:extLst>
          </p:cNvPr>
          <p:cNvPicPr>
            <a:picLocks noChangeAspect="1"/>
          </p:cNvPicPr>
          <p:nvPr/>
        </p:nvPicPr>
        <p:blipFill>
          <a:blip r:embed="rId7"/>
          <a:stretch>
            <a:fillRect/>
          </a:stretch>
        </p:blipFill>
        <p:spPr>
          <a:xfrm>
            <a:off x="2033806" y="4085808"/>
            <a:ext cx="1166668" cy="521776"/>
          </a:xfrm>
          <a:prstGeom prst="rect">
            <a:avLst/>
          </a:prstGeom>
        </p:spPr>
      </p:pic>
      <p:pic>
        <p:nvPicPr>
          <p:cNvPr id="22" name="図 21">
            <a:extLst>
              <a:ext uri="{FF2B5EF4-FFF2-40B4-BE49-F238E27FC236}">
                <a16:creationId xmlns:a16="http://schemas.microsoft.com/office/drawing/2014/main" id="{9CEDBB7B-A8B4-9736-7C9E-EAB65C608C56}"/>
              </a:ext>
            </a:extLst>
          </p:cNvPr>
          <p:cNvPicPr>
            <a:picLocks noChangeAspect="1"/>
          </p:cNvPicPr>
          <p:nvPr/>
        </p:nvPicPr>
        <p:blipFill>
          <a:blip r:embed="rId8"/>
          <a:stretch>
            <a:fillRect/>
          </a:stretch>
        </p:blipFill>
        <p:spPr>
          <a:xfrm>
            <a:off x="3491312" y="2947880"/>
            <a:ext cx="4978839" cy="3686029"/>
          </a:xfrm>
          <a:prstGeom prst="rect">
            <a:avLst/>
          </a:prstGeom>
        </p:spPr>
      </p:pic>
      <p:pic>
        <p:nvPicPr>
          <p:cNvPr id="24" name="図 23">
            <a:extLst>
              <a:ext uri="{FF2B5EF4-FFF2-40B4-BE49-F238E27FC236}">
                <a16:creationId xmlns:a16="http://schemas.microsoft.com/office/drawing/2014/main" id="{B3A24648-75A0-64DD-0941-481FD2902FDE}"/>
              </a:ext>
            </a:extLst>
          </p:cNvPr>
          <p:cNvPicPr>
            <a:picLocks noChangeAspect="1"/>
          </p:cNvPicPr>
          <p:nvPr/>
        </p:nvPicPr>
        <p:blipFill>
          <a:blip r:embed="rId9"/>
          <a:stretch>
            <a:fillRect/>
          </a:stretch>
        </p:blipFill>
        <p:spPr>
          <a:xfrm>
            <a:off x="494633" y="4461629"/>
            <a:ext cx="2211858" cy="1972307"/>
          </a:xfrm>
          <a:prstGeom prst="rect">
            <a:avLst/>
          </a:prstGeom>
        </p:spPr>
      </p:pic>
      <p:sp>
        <p:nvSpPr>
          <p:cNvPr id="25" name="テキスト ボックス 24">
            <a:extLst>
              <a:ext uri="{FF2B5EF4-FFF2-40B4-BE49-F238E27FC236}">
                <a16:creationId xmlns:a16="http://schemas.microsoft.com/office/drawing/2014/main" id="{143F5888-8978-75F1-9984-504D7344321A}"/>
              </a:ext>
            </a:extLst>
          </p:cNvPr>
          <p:cNvSpPr txBox="1"/>
          <p:nvPr/>
        </p:nvSpPr>
        <p:spPr>
          <a:xfrm>
            <a:off x="1002541" y="6408789"/>
            <a:ext cx="1590569" cy="307777"/>
          </a:xfrm>
          <a:prstGeom prst="rect">
            <a:avLst/>
          </a:prstGeom>
          <a:noFill/>
        </p:spPr>
        <p:txBody>
          <a:bodyPr wrap="square" rtlCol="0">
            <a:spAutoFit/>
          </a:bodyPr>
          <a:lstStyle/>
          <a:p>
            <a:r>
              <a:rPr kumimoji="1" lang="ja-JP" altLang="en-US" sz="1400">
                <a:latin typeface="Hiragino Kaku Gothic Std W8" panose="020B0800000000000000" pitchFamily="34" charset="-128"/>
                <a:ea typeface="Hiragino Kaku Gothic Std W8" panose="020B0800000000000000" pitchFamily="34" charset="-128"/>
              </a:rPr>
              <a:t>スクリーン座標</a:t>
            </a:r>
          </a:p>
        </p:txBody>
      </p:sp>
      <p:pic>
        <p:nvPicPr>
          <p:cNvPr id="26" name="図 25">
            <a:extLst>
              <a:ext uri="{FF2B5EF4-FFF2-40B4-BE49-F238E27FC236}">
                <a16:creationId xmlns:a16="http://schemas.microsoft.com/office/drawing/2014/main" id="{A6C87B8D-75CB-0583-F6CD-C66BB22CD0FF}"/>
              </a:ext>
            </a:extLst>
          </p:cNvPr>
          <p:cNvPicPr>
            <a:picLocks noChangeAspect="1"/>
          </p:cNvPicPr>
          <p:nvPr/>
        </p:nvPicPr>
        <p:blipFill>
          <a:blip r:embed="rId5"/>
          <a:stretch>
            <a:fillRect/>
          </a:stretch>
        </p:blipFill>
        <p:spPr>
          <a:xfrm>
            <a:off x="4713853" y="2385453"/>
            <a:ext cx="273050" cy="190500"/>
          </a:xfrm>
          <a:prstGeom prst="rect">
            <a:avLst/>
          </a:prstGeom>
        </p:spPr>
      </p:pic>
      <p:sp>
        <p:nvSpPr>
          <p:cNvPr id="27" name="スライド番号プレースホルダー 26">
            <a:extLst>
              <a:ext uri="{FF2B5EF4-FFF2-40B4-BE49-F238E27FC236}">
                <a16:creationId xmlns:a16="http://schemas.microsoft.com/office/drawing/2014/main" id="{38133372-481F-D57E-746F-FD8EBDC04BF1}"/>
              </a:ext>
            </a:extLst>
          </p:cNvPr>
          <p:cNvSpPr>
            <a:spLocks noGrp="1"/>
          </p:cNvSpPr>
          <p:nvPr>
            <p:ph type="sldNum" sz="quarter" idx="12"/>
          </p:nvPr>
        </p:nvSpPr>
        <p:spPr/>
        <p:txBody>
          <a:bodyPr/>
          <a:lstStyle/>
          <a:p>
            <a:fld id="{48F63A3B-78C7-47BE-AE5E-E10140E04643}" type="slidenum">
              <a:rPr lang="en-US" smtClean="0"/>
              <a:pPr/>
              <a:t>14</a:t>
            </a:fld>
            <a:r>
              <a:rPr lang="en-US"/>
              <a:t>/25</a:t>
            </a:r>
            <a:endParaRPr lang="en-US" dirty="0"/>
          </a:p>
        </p:txBody>
      </p:sp>
      <p:sp>
        <p:nvSpPr>
          <p:cNvPr id="7" name="テキスト ボックス 6">
            <a:extLst>
              <a:ext uri="{FF2B5EF4-FFF2-40B4-BE49-F238E27FC236}">
                <a16:creationId xmlns:a16="http://schemas.microsoft.com/office/drawing/2014/main" id="{9AFB4017-B8B3-8F17-7E9A-06EAB6489362}"/>
              </a:ext>
            </a:extLst>
          </p:cNvPr>
          <p:cNvSpPr txBox="1"/>
          <p:nvPr/>
        </p:nvSpPr>
        <p:spPr>
          <a:xfrm>
            <a:off x="6923097" y="6400413"/>
            <a:ext cx="954107" cy="276999"/>
          </a:xfrm>
          <a:prstGeom prst="rect">
            <a:avLst/>
          </a:prstGeom>
          <a:noFill/>
        </p:spPr>
        <p:txBody>
          <a:bodyPr wrap="none" rtlCol="0">
            <a:spAutoFit/>
          </a:bodyPr>
          <a:lstStyle/>
          <a:p>
            <a:r>
              <a:rPr kumimoji="1" lang="ja-JP" altLang="en-US" sz="1200">
                <a:latin typeface="Hiragino Kaku Gothic Std W8" panose="020B0800000000000000" pitchFamily="34" charset="-128"/>
                <a:ea typeface="Hiragino Kaku Gothic Std W8" panose="020B0800000000000000" pitchFamily="34" charset="-128"/>
                <a:hlinkClick r:id="rId10" action="ppaction://hlinksldjump"/>
              </a:rPr>
              <a:t>質疑応答用</a:t>
            </a:r>
            <a:endParaRPr kumimoji="1" lang="ja-JP" altLang="en-US" sz="12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34722979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計算目標</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・計算する目標</a:t>
            </a:r>
            <a:endParaRPr lang="en-US" altLang="ja-JP" sz="1800" dirty="0"/>
          </a:p>
          <a:p>
            <a:pPr marL="342900" lvl="1" indent="0" eaLnBrk="0">
              <a:lnSpc>
                <a:spcPct val="150000"/>
              </a:lnSpc>
              <a:spcBef>
                <a:spcPts val="0"/>
              </a:spcBef>
              <a:buNone/>
            </a:pPr>
            <a:r>
              <a:rPr lang="ja-JP" altLang="en-US">
                <a:solidFill>
                  <a:srgbClr val="0070C0"/>
                </a:solidFill>
              </a:rPr>
              <a:t>　座標における降着円盤上のある点　　　　　　から放たれた光がスクリーンに到達する　　座標上の位置　　　　を計算する。</a:t>
            </a:r>
            <a:endParaRPr lang="en-US" altLang="ja-JP" dirty="0">
              <a:solidFill>
                <a:srgbClr val="0070C0"/>
              </a:solidFill>
            </a:endParaRPr>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赤と青の球面三角形は後の計算で用いる。</a:t>
            </a:r>
            <a:endParaRPr lang="en-US" altLang="ja-JP" sz="1800" dirty="0"/>
          </a:p>
          <a:p>
            <a:pPr marL="0" indent="0" eaLnBrk="0">
              <a:lnSpc>
                <a:spcPct val="150000"/>
              </a:lnSpc>
              <a:spcBef>
                <a:spcPts val="0"/>
              </a:spcBef>
              <a:buFont typeface="Arial" panose="020B0604020202020204" pitchFamily="34" charset="0"/>
              <a:buNone/>
            </a:pPr>
            <a:r>
              <a:rPr lang="ja-JP" altLang="en-US" sz="1800"/>
              <a:t>　は厳密に衝突係数と一致する。</a:t>
            </a:r>
            <a:endParaRPr lang="en-US" altLang="ja-JP" sz="1800" dirty="0"/>
          </a:p>
        </p:txBody>
      </p:sp>
      <p:sp>
        <p:nvSpPr>
          <p:cNvPr id="3" name="タイトル 1">
            <a:extLst>
              <a:ext uri="{FF2B5EF4-FFF2-40B4-BE49-F238E27FC236}">
                <a16:creationId xmlns:a16="http://schemas.microsoft.com/office/drawing/2014/main" id="{47BD1313-249C-E136-093C-439DE42E51C5}"/>
              </a:ext>
            </a:extLst>
          </p:cNvPr>
          <p:cNvSpPr txBox="1">
            <a:spLocks/>
          </p:cNvSpPr>
          <p:nvPr/>
        </p:nvSpPr>
        <p:spPr>
          <a:xfrm>
            <a:off x="6023053" y="402958"/>
            <a:ext cx="2686979" cy="440717"/>
          </a:xfrm>
          <a:prstGeom prst="rect">
            <a:avLst/>
          </a:prstGeom>
        </p:spPr>
        <p:txBody>
          <a:bodyPr vert="horz" lIns="91440" tIns="45720" rIns="91440" bIns="45720" rtlCol="0" anchor="ctr">
            <a:normAutofit fontScale="97500"/>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chemeClr val="tx1">
                    <a:lumMod val="75000"/>
                    <a:lumOff val="25000"/>
                  </a:schemeClr>
                </a:solidFill>
              </a:rPr>
              <a:t>状況設定（</a:t>
            </a:r>
            <a:r>
              <a:rPr lang="en-US" altLang="ja-JP" sz="2400" dirty="0">
                <a:solidFill>
                  <a:schemeClr val="tx1">
                    <a:lumMod val="75000"/>
                    <a:lumOff val="25000"/>
                  </a:schemeClr>
                </a:solidFill>
              </a:rPr>
              <a:t>3/3</a:t>
            </a:r>
            <a:r>
              <a:rPr lang="ja-JP" altLang="en-US" sz="2400">
                <a:solidFill>
                  <a:schemeClr val="tx1">
                    <a:lumMod val="75000"/>
                    <a:lumOff val="25000"/>
                  </a:schemeClr>
                </a:solidFill>
              </a:rPr>
              <a:t>）</a:t>
            </a:r>
          </a:p>
        </p:txBody>
      </p:sp>
      <p:pic>
        <p:nvPicPr>
          <p:cNvPr id="8" name="図 7">
            <a:extLst>
              <a:ext uri="{FF2B5EF4-FFF2-40B4-BE49-F238E27FC236}">
                <a16:creationId xmlns:a16="http://schemas.microsoft.com/office/drawing/2014/main" id="{117140CF-C85E-B92B-A8F7-E2152BC782D5}"/>
              </a:ext>
            </a:extLst>
          </p:cNvPr>
          <p:cNvPicPr>
            <a:picLocks noChangeAspect="1"/>
          </p:cNvPicPr>
          <p:nvPr/>
        </p:nvPicPr>
        <p:blipFill>
          <a:blip r:embed="rId3"/>
          <a:stretch>
            <a:fillRect/>
          </a:stretch>
        </p:blipFill>
        <p:spPr>
          <a:xfrm>
            <a:off x="1079779" y="1829392"/>
            <a:ext cx="158302" cy="184686"/>
          </a:xfrm>
          <a:prstGeom prst="rect">
            <a:avLst/>
          </a:prstGeom>
        </p:spPr>
      </p:pic>
      <p:pic>
        <p:nvPicPr>
          <p:cNvPr id="13" name="図 12">
            <a:extLst>
              <a:ext uri="{FF2B5EF4-FFF2-40B4-BE49-F238E27FC236}">
                <a16:creationId xmlns:a16="http://schemas.microsoft.com/office/drawing/2014/main" id="{C5C4C292-92E0-B8DE-574C-4D721C587CCD}"/>
              </a:ext>
            </a:extLst>
          </p:cNvPr>
          <p:cNvPicPr>
            <a:picLocks noChangeAspect="1"/>
          </p:cNvPicPr>
          <p:nvPr/>
        </p:nvPicPr>
        <p:blipFill>
          <a:blip r:embed="rId4"/>
          <a:stretch>
            <a:fillRect/>
          </a:stretch>
        </p:blipFill>
        <p:spPr>
          <a:xfrm>
            <a:off x="4863547" y="1726285"/>
            <a:ext cx="1041400" cy="425450"/>
          </a:xfrm>
          <a:prstGeom prst="rect">
            <a:avLst/>
          </a:prstGeom>
        </p:spPr>
      </p:pic>
      <p:pic>
        <p:nvPicPr>
          <p:cNvPr id="14" name="図 13">
            <a:extLst>
              <a:ext uri="{FF2B5EF4-FFF2-40B4-BE49-F238E27FC236}">
                <a16:creationId xmlns:a16="http://schemas.microsoft.com/office/drawing/2014/main" id="{EDD7F258-625A-C25A-6846-3992A3FE21B9}"/>
              </a:ext>
            </a:extLst>
          </p:cNvPr>
          <p:cNvPicPr>
            <a:picLocks noChangeAspect="1"/>
          </p:cNvPicPr>
          <p:nvPr/>
        </p:nvPicPr>
        <p:blipFill>
          <a:blip r:embed="rId5"/>
          <a:stretch>
            <a:fillRect/>
          </a:stretch>
        </p:blipFill>
        <p:spPr>
          <a:xfrm>
            <a:off x="4848330" y="2224546"/>
            <a:ext cx="641350" cy="234950"/>
          </a:xfrm>
          <a:prstGeom prst="rect">
            <a:avLst/>
          </a:prstGeom>
        </p:spPr>
      </p:pic>
      <p:pic>
        <p:nvPicPr>
          <p:cNvPr id="15" name="図 14">
            <a:extLst>
              <a:ext uri="{FF2B5EF4-FFF2-40B4-BE49-F238E27FC236}">
                <a16:creationId xmlns:a16="http://schemas.microsoft.com/office/drawing/2014/main" id="{37BED976-74B9-C823-BFA9-BF4AD571F290}"/>
              </a:ext>
            </a:extLst>
          </p:cNvPr>
          <p:cNvPicPr>
            <a:picLocks noChangeAspect="1"/>
          </p:cNvPicPr>
          <p:nvPr/>
        </p:nvPicPr>
        <p:blipFill>
          <a:blip r:embed="rId6"/>
          <a:stretch>
            <a:fillRect/>
          </a:stretch>
        </p:blipFill>
        <p:spPr>
          <a:xfrm>
            <a:off x="787010" y="3250470"/>
            <a:ext cx="110782" cy="205738"/>
          </a:xfrm>
          <a:prstGeom prst="rect">
            <a:avLst/>
          </a:prstGeom>
        </p:spPr>
      </p:pic>
      <p:pic>
        <p:nvPicPr>
          <p:cNvPr id="12" name="図 11">
            <a:extLst>
              <a:ext uri="{FF2B5EF4-FFF2-40B4-BE49-F238E27FC236}">
                <a16:creationId xmlns:a16="http://schemas.microsoft.com/office/drawing/2014/main" id="{DBD911BC-C793-1503-6563-643E541386B7}"/>
              </a:ext>
            </a:extLst>
          </p:cNvPr>
          <p:cNvPicPr>
            <a:picLocks noChangeAspect="1"/>
          </p:cNvPicPr>
          <p:nvPr/>
        </p:nvPicPr>
        <p:blipFill>
          <a:blip r:embed="rId7"/>
          <a:stretch>
            <a:fillRect/>
          </a:stretch>
        </p:blipFill>
        <p:spPr>
          <a:xfrm>
            <a:off x="2967040" y="2238121"/>
            <a:ext cx="277867" cy="193861"/>
          </a:xfrm>
          <a:prstGeom prst="rect">
            <a:avLst/>
          </a:prstGeom>
        </p:spPr>
      </p:pic>
      <p:pic>
        <p:nvPicPr>
          <p:cNvPr id="21" name="図 20">
            <a:extLst>
              <a:ext uri="{FF2B5EF4-FFF2-40B4-BE49-F238E27FC236}">
                <a16:creationId xmlns:a16="http://schemas.microsoft.com/office/drawing/2014/main" id="{A14383C3-6716-5E06-95A7-7D0F70786D8D}"/>
              </a:ext>
            </a:extLst>
          </p:cNvPr>
          <p:cNvPicPr>
            <a:picLocks noChangeAspect="1"/>
          </p:cNvPicPr>
          <p:nvPr/>
        </p:nvPicPr>
        <p:blipFill>
          <a:blip r:embed="rId8"/>
          <a:stretch>
            <a:fillRect/>
          </a:stretch>
        </p:blipFill>
        <p:spPr>
          <a:xfrm>
            <a:off x="494633" y="4461629"/>
            <a:ext cx="2211858" cy="1972307"/>
          </a:xfrm>
          <a:prstGeom prst="rect">
            <a:avLst/>
          </a:prstGeom>
        </p:spPr>
      </p:pic>
      <p:sp>
        <p:nvSpPr>
          <p:cNvPr id="22" name="テキスト ボックス 21">
            <a:extLst>
              <a:ext uri="{FF2B5EF4-FFF2-40B4-BE49-F238E27FC236}">
                <a16:creationId xmlns:a16="http://schemas.microsoft.com/office/drawing/2014/main" id="{39483333-C386-4C85-E956-F2E83DAE9317}"/>
              </a:ext>
            </a:extLst>
          </p:cNvPr>
          <p:cNvSpPr txBox="1"/>
          <p:nvPr/>
        </p:nvSpPr>
        <p:spPr>
          <a:xfrm>
            <a:off x="1002541" y="6408789"/>
            <a:ext cx="1590569" cy="307777"/>
          </a:xfrm>
          <a:prstGeom prst="rect">
            <a:avLst/>
          </a:prstGeom>
          <a:noFill/>
        </p:spPr>
        <p:txBody>
          <a:bodyPr wrap="square" rtlCol="0">
            <a:spAutoFit/>
          </a:bodyPr>
          <a:lstStyle/>
          <a:p>
            <a:r>
              <a:rPr kumimoji="1" lang="ja-JP" altLang="en-US" sz="1400">
                <a:latin typeface="Hiragino Kaku Gothic Std W8" panose="020B0800000000000000" pitchFamily="34" charset="-128"/>
                <a:ea typeface="Hiragino Kaku Gothic Std W8" panose="020B0800000000000000" pitchFamily="34" charset="-128"/>
              </a:rPr>
              <a:t>スクリーン座標</a:t>
            </a:r>
          </a:p>
        </p:txBody>
      </p:sp>
      <p:pic>
        <p:nvPicPr>
          <p:cNvPr id="24" name="図 23">
            <a:extLst>
              <a:ext uri="{FF2B5EF4-FFF2-40B4-BE49-F238E27FC236}">
                <a16:creationId xmlns:a16="http://schemas.microsoft.com/office/drawing/2014/main" id="{7A21C661-797E-EA30-BFD9-6C6D3F911E2A}"/>
              </a:ext>
            </a:extLst>
          </p:cNvPr>
          <p:cNvPicPr>
            <a:picLocks noChangeAspect="1"/>
          </p:cNvPicPr>
          <p:nvPr/>
        </p:nvPicPr>
        <p:blipFill>
          <a:blip r:embed="rId9"/>
          <a:stretch>
            <a:fillRect/>
          </a:stretch>
        </p:blipFill>
        <p:spPr>
          <a:xfrm>
            <a:off x="3244907" y="2760559"/>
            <a:ext cx="5054010" cy="3863401"/>
          </a:xfrm>
          <a:prstGeom prst="rect">
            <a:avLst/>
          </a:prstGeom>
        </p:spPr>
      </p:pic>
      <p:sp>
        <p:nvSpPr>
          <p:cNvPr id="25" name="スライド番号プレースホルダー 24">
            <a:extLst>
              <a:ext uri="{FF2B5EF4-FFF2-40B4-BE49-F238E27FC236}">
                <a16:creationId xmlns:a16="http://schemas.microsoft.com/office/drawing/2014/main" id="{84CD3267-375F-2697-6015-E7ECA3B362EF}"/>
              </a:ext>
            </a:extLst>
          </p:cNvPr>
          <p:cNvSpPr>
            <a:spLocks noGrp="1"/>
          </p:cNvSpPr>
          <p:nvPr>
            <p:ph type="sldNum" sz="quarter" idx="12"/>
          </p:nvPr>
        </p:nvSpPr>
        <p:spPr/>
        <p:txBody>
          <a:bodyPr/>
          <a:lstStyle/>
          <a:p>
            <a:fld id="{48F63A3B-78C7-47BE-AE5E-E10140E04643}" type="slidenum">
              <a:rPr lang="en-US" smtClean="0"/>
              <a:pPr/>
              <a:t>15</a:t>
            </a:fld>
            <a:r>
              <a:rPr lang="en-US"/>
              <a:t>/25</a:t>
            </a:r>
            <a:endParaRPr lang="en-US" dirty="0"/>
          </a:p>
        </p:txBody>
      </p:sp>
    </p:spTree>
    <p:extLst>
      <p:ext uri="{BB962C8B-B14F-4D97-AF65-F5344CB8AC3E}">
        <p14:creationId xmlns:p14="http://schemas.microsoft.com/office/powerpoint/2010/main" val="14456208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具体的な計算の</a:t>
            </a:r>
            <a:r>
              <a:rPr kumimoji="1" lang="ja-JP" altLang="en-US">
                <a:latin typeface="Hiragino Kaku Gothic Std W8" panose="020B0800000000000000" pitchFamily="34" charset="-128"/>
                <a:ea typeface="Hiragino Kaku Gothic Std W8" panose="020B0800000000000000" pitchFamily="34" charset="-128"/>
              </a:rPr>
              <a:t>流れ</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光がスクリーンに届くまでに</a:t>
            </a:r>
            <a:r>
              <a:rPr lang="en-US" altLang="ja-JP" sz="1800" dirty="0"/>
              <a:t>BH</a:t>
            </a:r>
            <a:r>
              <a:rPr lang="ja-JP" altLang="en-US" sz="1800"/>
              <a:t>を回る角度　　とおく。</a:t>
            </a:r>
            <a:endParaRPr lang="en-US" altLang="ja-JP" sz="1800" dirty="0">
              <a:solidFill>
                <a:srgbClr val="C00000"/>
              </a:solidFill>
            </a:endParaRPr>
          </a:p>
          <a:p>
            <a:pPr marL="0" indent="0" eaLnBrk="0">
              <a:lnSpc>
                <a:spcPct val="150000"/>
              </a:lnSpc>
              <a:spcBef>
                <a:spcPts val="0"/>
              </a:spcBef>
              <a:buNone/>
            </a:pPr>
            <a:r>
              <a:rPr lang="ja-JP" altLang="en-US" sz="1800"/>
              <a:t>（　は媒介変数となる）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　を求める方法</a:t>
            </a:r>
            <a:endParaRPr lang="en-US" altLang="ja-JP" sz="1800" dirty="0"/>
          </a:p>
          <a:p>
            <a:pPr marL="0" indent="0" eaLnBrk="0">
              <a:lnSpc>
                <a:spcPct val="150000"/>
              </a:lnSpc>
              <a:spcBef>
                <a:spcPts val="0"/>
              </a:spcBef>
              <a:buFont typeface="Arial" panose="020B0604020202020204" pitchFamily="34" charset="0"/>
              <a:buNone/>
            </a:pPr>
            <a:r>
              <a:rPr lang="ja-JP" altLang="en-US" sz="1800">
                <a:solidFill>
                  <a:srgbClr val="0070C0"/>
                </a:solidFill>
              </a:rPr>
              <a:t>　幾何的な関係から導出される</a:t>
            </a:r>
            <a:endParaRPr lang="en-US" altLang="ja-JP" sz="1800" dirty="0">
              <a:solidFill>
                <a:srgbClr val="0070C0"/>
              </a:solidFill>
            </a:endParaRPr>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　を求める方法</a:t>
            </a:r>
            <a:endParaRPr lang="en-US" altLang="ja-JP" sz="1800" dirty="0"/>
          </a:p>
          <a:p>
            <a:pPr marL="0" indent="0" eaLnBrk="0">
              <a:lnSpc>
                <a:spcPct val="150000"/>
              </a:lnSpc>
              <a:spcBef>
                <a:spcPts val="0"/>
              </a:spcBef>
              <a:buFont typeface="Arial" panose="020B0604020202020204" pitchFamily="34" charset="0"/>
              <a:buNone/>
            </a:pPr>
            <a:r>
              <a:rPr lang="ja-JP" altLang="en-US" sz="1800"/>
              <a:t>　</a:t>
            </a:r>
            <a:r>
              <a:rPr lang="en-US" altLang="ja-JP" sz="1800" dirty="0">
                <a:solidFill>
                  <a:srgbClr val="C00000"/>
                </a:solidFill>
              </a:rPr>
              <a:t>1)</a:t>
            </a:r>
            <a:r>
              <a:rPr lang="ja-JP" altLang="en-US" sz="1800">
                <a:solidFill>
                  <a:srgbClr val="C00000"/>
                </a:solidFill>
              </a:rPr>
              <a:t>　積分によって　　を　で表す</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2)</a:t>
            </a:r>
            <a:r>
              <a:rPr lang="ja-JP" altLang="en-US" sz="1800">
                <a:solidFill>
                  <a:srgbClr val="C00000"/>
                </a:solidFill>
              </a:rPr>
              <a:t>　幾何的に　　を　で表す</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dirty="0">
                <a:solidFill>
                  <a:srgbClr val="C00000"/>
                </a:solidFill>
              </a:rPr>
              <a:t>　</a:t>
            </a:r>
            <a:r>
              <a:rPr lang="en-US" altLang="ja-JP" sz="1800" dirty="0">
                <a:solidFill>
                  <a:srgbClr val="C00000"/>
                </a:solidFill>
              </a:rPr>
              <a:t>3)</a:t>
            </a:r>
            <a:r>
              <a:rPr lang="ja-JP" altLang="en-US" sz="1800">
                <a:solidFill>
                  <a:srgbClr val="C00000"/>
                </a:solidFill>
              </a:rPr>
              <a:t>　</a:t>
            </a:r>
            <a:r>
              <a:rPr lang="en-US" altLang="ja-JP" sz="1800" dirty="0">
                <a:solidFill>
                  <a:srgbClr val="C00000"/>
                </a:solidFill>
              </a:rPr>
              <a:t>1) </a:t>
            </a:r>
            <a:r>
              <a:rPr lang="ja-JP" altLang="en-US" sz="1800">
                <a:solidFill>
                  <a:srgbClr val="C00000"/>
                </a:solidFill>
              </a:rPr>
              <a:t>と</a:t>
            </a:r>
            <a:r>
              <a:rPr lang="en-US" altLang="ja-JP" sz="1800" dirty="0">
                <a:solidFill>
                  <a:srgbClr val="C00000"/>
                </a:solidFill>
              </a:rPr>
              <a:t> 2) </a:t>
            </a:r>
            <a:r>
              <a:rPr lang="ja-JP" altLang="en-US" sz="1800">
                <a:solidFill>
                  <a:srgbClr val="C00000"/>
                </a:solidFill>
              </a:rPr>
              <a:t>の　　を　について解くことで一意に決まる</a:t>
            </a:r>
            <a:endParaRPr lang="en-US" altLang="ja-JP" sz="1800" dirty="0">
              <a:solidFill>
                <a:srgbClr val="C00000"/>
              </a:solidFill>
            </a:endParaRPr>
          </a:p>
        </p:txBody>
      </p:sp>
      <p:pic>
        <p:nvPicPr>
          <p:cNvPr id="6" name="図 5">
            <a:extLst>
              <a:ext uri="{FF2B5EF4-FFF2-40B4-BE49-F238E27FC236}">
                <a16:creationId xmlns:a16="http://schemas.microsoft.com/office/drawing/2014/main" id="{A48E228D-90D9-D5F3-801E-294F309E1E9D}"/>
              </a:ext>
            </a:extLst>
          </p:cNvPr>
          <p:cNvPicPr>
            <a:picLocks noChangeAspect="1"/>
          </p:cNvPicPr>
          <p:nvPr/>
        </p:nvPicPr>
        <p:blipFill>
          <a:blip r:embed="rId3"/>
          <a:stretch>
            <a:fillRect/>
          </a:stretch>
        </p:blipFill>
        <p:spPr>
          <a:xfrm>
            <a:off x="2904751" y="5256416"/>
            <a:ext cx="334449" cy="227425"/>
          </a:xfrm>
          <a:prstGeom prst="rect">
            <a:avLst/>
          </a:prstGeom>
        </p:spPr>
      </p:pic>
      <p:pic>
        <p:nvPicPr>
          <p:cNvPr id="17" name="図 16">
            <a:extLst>
              <a:ext uri="{FF2B5EF4-FFF2-40B4-BE49-F238E27FC236}">
                <a16:creationId xmlns:a16="http://schemas.microsoft.com/office/drawing/2014/main" id="{4FBAB462-A1EF-3225-93B1-A195EA2EE6A4}"/>
              </a:ext>
            </a:extLst>
          </p:cNvPr>
          <p:cNvPicPr>
            <a:picLocks noChangeAspect="1"/>
          </p:cNvPicPr>
          <p:nvPr/>
        </p:nvPicPr>
        <p:blipFill>
          <a:blip r:embed="rId4"/>
          <a:stretch>
            <a:fillRect/>
          </a:stretch>
        </p:blipFill>
        <p:spPr>
          <a:xfrm>
            <a:off x="5134408" y="2041890"/>
            <a:ext cx="3039436" cy="2854394"/>
          </a:xfrm>
          <a:prstGeom prst="rect">
            <a:avLst/>
          </a:prstGeom>
        </p:spPr>
      </p:pic>
      <p:pic>
        <p:nvPicPr>
          <p:cNvPr id="18" name="図 17">
            <a:extLst>
              <a:ext uri="{FF2B5EF4-FFF2-40B4-BE49-F238E27FC236}">
                <a16:creationId xmlns:a16="http://schemas.microsoft.com/office/drawing/2014/main" id="{AE70CAB1-F2A3-1EBC-3152-44B001A1450D}"/>
              </a:ext>
            </a:extLst>
          </p:cNvPr>
          <p:cNvPicPr>
            <a:picLocks noChangeAspect="1"/>
          </p:cNvPicPr>
          <p:nvPr/>
        </p:nvPicPr>
        <p:blipFill>
          <a:blip r:embed="rId5"/>
          <a:stretch>
            <a:fillRect/>
          </a:stretch>
        </p:blipFill>
        <p:spPr>
          <a:xfrm>
            <a:off x="3223784" y="1900308"/>
            <a:ext cx="1034797" cy="700577"/>
          </a:xfrm>
          <a:prstGeom prst="rect">
            <a:avLst/>
          </a:prstGeom>
        </p:spPr>
      </p:pic>
      <p:pic>
        <p:nvPicPr>
          <p:cNvPr id="12" name="図 11">
            <a:extLst>
              <a:ext uri="{FF2B5EF4-FFF2-40B4-BE49-F238E27FC236}">
                <a16:creationId xmlns:a16="http://schemas.microsoft.com/office/drawing/2014/main" id="{2A721AB3-905D-21CE-440A-D97ADC654FC7}"/>
              </a:ext>
            </a:extLst>
          </p:cNvPr>
          <p:cNvPicPr>
            <a:picLocks noChangeAspect="1"/>
          </p:cNvPicPr>
          <p:nvPr/>
        </p:nvPicPr>
        <p:blipFill>
          <a:blip r:embed="rId6"/>
          <a:stretch>
            <a:fillRect/>
          </a:stretch>
        </p:blipFill>
        <p:spPr>
          <a:xfrm>
            <a:off x="3572538" y="5271613"/>
            <a:ext cx="102398" cy="190166"/>
          </a:xfrm>
          <a:prstGeom prst="rect">
            <a:avLst/>
          </a:prstGeom>
        </p:spPr>
      </p:pic>
      <p:pic>
        <p:nvPicPr>
          <p:cNvPr id="13" name="図 12">
            <a:extLst>
              <a:ext uri="{FF2B5EF4-FFF2-40B4-BE49-F238E27FC236}">
                <a16:creationId xmlns:a16="http://schemas.microsoft.com/office/drawing/2014/main" id="{4ADDA07B-9835-7E9A-F364-045A0370DEEC}"/>
              </a:ext>
            </a:extLst>
          </p:cNvPr>
          <p:cNvPicPr>
            <a:picLocks noChangeAspect="1"/>
          </p:cNvPicPr>
          <p:nvPr/>
        </p:nvPicPr>
        <p:blipFill>
          <a:blip r:embed="rId7"/>
          <a:stretch>
            <a:fillRect/>
          </a:stretch>
        </p:blipFill>
        <p:spPr>
          <a:xfrm>
            <a:off x="3083249" y="5696247"/>
            <a:ext cx="155951" cy="194939"/>
          </a:xfrm>
          <a:prstGeom prst="rect">
            <a:avLst/>
          </a:prstGeom>
        </p:spPr>
      </p:pic>
      <p:pic>
        <p:nvPicPr>
          <p:cNvPr id="19" name="図 18">
            <a:extLst>
              <a:ext uri="{FF2B5EF4-FFF2-40B4-BE49-F238E27FC236}">
                <a16:creationId xmlns:a16="http://schemas.microsoft.com/office/drawing/2014/main" id="{C457E4FA-AED1-F372-FE76-C82B13BB299F}"/>
              </a:ext>
            </a:extLst>
          </p:cNvPr>
          <p:cNvPicPr>
            <a:picLocks noChangeAspect="1"/>
          </p:cNvPicPr>
          <p:nvPr/>
        </p:nvPicPr>
        <p:blipFill>
          <a:blip r:embed="rId3"/>
          <a:stretch>
            <a:fillRect/>
          </a:stretch>
        </p:blipFill>
        <p:spPr>
          <a:xfrm>
            <a:off x="5274835" y="1543154"/>
            <a:ext cx="326605" cy="222091"/>
          </a:xfrm>
          <a:prstGeom prst="rect">
            <a:avLst/>
          </a:prstGeom>
        </p:spPr>
      </p:pic>
      <p:pic>
        <p:nvPicPr>
          <p:cNvPr id="20" name="図 19">
            <a:extLst>
              <a:ext uri="{FF2B5EF4-FFF2-40B4-BE49-F238E27FC236}">
                <a16:creationId xmlns:a16="http://schemas.microsoft.com/office/drawing/2014/main" id="{F2AB8E13-5574-880B-8CE3-1F4D1465C01E}"/>
              </a:ext>
            </a:extLst>
          </p:cNvPr>
          <p:cNvPicPr>
            <a:picLocks noChangeAspect="1"/>
          </p:cNvPicPr>
          <p:nvPr/>
        </p:nvPicPr>
        <p:blipFill>
          <a:blip r:embed="rId7"/>
          <a:stretch>
            <a:fillRect/>
          </a:stretch>
        </p:blipFill>
        <p:spPr>
          <a:xfrm>
            <a:off x="982513" y="1969134"/>
            <a:ext cx="155951" cy="194939"/>
          </a:xfrm>
          <a:prstGeom prst="rect">
            <a:avLst/>
          </a:prstGeom>
        </p:spPr>
      </p:pic>
      <p:pic>
        <p:nvPicPr>
          <p:cNvPr id="21" name="図 20">
            <a:extLst>
              <a:ext uri="{FF2B5EF4-FFF2-40B4-BE49-F238E27FC236}">
                <a16:creationId xmlns:a16="http://schemas.microsoft.com/office/drawing/2014/main" id="{63CD4772-DF45-A7C5-D3F9-0D11EFCD53D0}"/>
              </a:ext>
            </a:extLst>
          </p:cNvPr>
          <p:cNvPicPr>
            <a:picLocks noChangeAspect="1"/>
          </p:cNvPicPr>
          <p:nvPr/>
        </p:nvPicPr>
        <p:blipFill>
          <a:blip r:embed="rId6"/>
          <a:stretch>
            <a:fillRect/>
          </a:stretch>
        </p:blipFill>
        <p:spPr>
          <a:xfrm>
            <a:off x="768346" y="4830008"/>
            <a:ext cx="116944" cy="217180"/>
          </a:xfrm>
          <a:prstGeom prst="rect">
            <a:avLst/>
          </a:prstGeom>
        </p:spPr>
      </p:pic>
      <p:pic>
        <p:nvPicPr>
          <p:cNvPr id="22" name="図 21">
            <a:extLst>
              <a:ext uri="{FF2B5EF4-FFF2-40B4-BE49-F238E27FC236}">
                <a16:creationId xmlns:a16="http://schemas.microsoft.com/office/drawing/2014/main" id="{549E8ABB-BBFA-BE17-0C6F-C02ADABD1157}"/>
              </a:ext>
            </a:extLst>
          </p:cNvPr>
          <p:cNvPicPr>
            <a:picLocks noChangeAspect="1"/>
          </p:cNvPicPr>
          <p:nvPr/>
        </p:nvPicPr>
        <p:blipFill>
          <a:blip r:embed="rId8"/>
          <a:stretch>
            <a:fillRect/>
          </a:stretch>
        </p:blipFill>
        <p:spPr>
          <a:xfrm>
            <a:off x="750530" y="3622813"/>
            <a:ext cx="177074" cy="177074"/>
          </a:xfrm>
          <a:prstGeom prst="rect">
            <a:avLst/>
          </a:prstGeom>
        </p:spPr>
      </p:pic>
      <p:pic>
        <p:nvPicPr>
          <p:cNvPr id="8" name="図 7">
            <a:extLst>
              <a:ext uri="{FF2B5EF4-FFF2-40B4-BE49-F238E27FC236}">
                <a16:creationId xmlns:a16="http://schemas.microsoft.com/office/drawing/2014/main" id="{FDA36DE6-7972-6A5C-0D19-44F078A59004}"/>
              </a:ext>
            </a:extLst>
          </p:cNvPr>
          <p:cNvPicPr>
            <a:picLocks noChangeAspect="1"/>
          </p:cNvPicPr>
          <p:nvPr/>
        </p:nvPicPr>
        <p:blipFill>
          <a:blip r:embed="rId3"/>
          <a:stretch>
            <a:fillRect/>
          </a:stretch>
        </p:blipFill>
        <p:spPr>
          <a:xfrm>
            <a:off x="2432163" y="5663181"/>
            <a:ext cx="334449" cy="227425"/>
          </a:xfrm>
          <a:prstGeom prst="rect">
            <a:avLst/>
          </a:prstGeom>
        </p:spPr>
      </p:pic>
      <p:pic>
        <p:nvPicPr>
          <p:cNvPr id="9" name="図 8">
            <a:extLst>
              <a:ext uri="{FF2B5EF4-FFF2-40B4-BE49-F238E27FC236}">
                <a16:creationId xmlns:a16="http://schemas.microsoft.com/office/drawing/2014/main" id="{9AB409EB-F79E-0BA2-F062-059878688302}"/>
              </a:ext>
            </a:extLst>
          </p:cNvPr>
          <p:cNvPicPr>
            <a:picLocks noChangeAspect="1"/>
          </p:cNvPicPr>
          <p:nvPr/>
        </p:nvPicPr>
        <p:blipFill>
          <a:blip r:embed="rId3"/>
          <a:stretch>
            <a:fillRect/>
          </a:stretch>
        </p:blipFill>
        <p:spPr>
          <a:xfrm>
            <a:off x="2743603" y="6095467"/>
            <a:ext cx="334449" cy="227425"/>
          </a:xfrm>
          <a:prstGeom prst="rect">
            <a:avLst/>
          </a:prstGeom>
        </p:spPr>
      </p:pic>
      <p:pic>
        <p:nvPicPr>
          <p:cNvPr id="11" name="図 10">
            <a:extLst>
              <a:ext uri="{FF2B5EF4-FFF2-40B4-BE49-F238E27FC236}">
                <a16:creationId xmlns:a16="http://schemas.microsoft.com/office/drawing/2014/main" id="{E96AB06A-47DB-8622-B9DE-347A418144AE}"/>
              </a:ext>
            </a:extLst>
          </p:cNvPr>
          <p:cNvPicPr>
            <a:picLocks noChangeAspect="1"/>
          </p:cNvPicPr>
          <p:nvPr/>
        </p:nvPicPr>
        <p:blipFill>
          <a:blip r:embed="rId6"/>
          <a:stretch>
            <a:fillRect/>
          </a:stretch>
        </p:blipFill>
        <p:spPr>
          <a:xfrm>
            <a:off x="3470140" y="6095467"/>
            <a:ext cx="102398" cy="190166"/>
          </a:xfrm>
          <a:prstGeom prst="rect">
            <a:avLst/>
          </a:prstGeom>
        </p:spPr>
      </p:pic>
      <p:sp>
        <p:nvSpPr>
          <p:cNvPr id="3" name="スライド番号プレースホルダー 2">
            <a:extLst>
              <a:ext uri="{FF2B5EF4-FFF2-40B4-BE49-F238E27FC236}">
                <a16:creationId xmlns:a16="http://schemas.microsoft.com/office/drawing/2014/main" id="{36206A47-03D9-E30E-CDA8-B8CA4226A1AA}"/>
              </a:ext>
            </a:extLst>
          </p:cNvPr>
          <p:cNvSpPr>
            <a:spLocks noGrp="1"/>
          </p:cNvSpPr>
          <p:nvPr>
            <p:ph type="sldNum" sz="quarter" idx="12"/>
          </p:nvPr>
        </p:nvSpPr>
        <p:spPr/>
        <p:txBody>
          <a:bodyPr/>
          <a:lstStyle/>
          <a:p>
            <a:fld id="{48F63A3B-78C7-47BE-AE5E-E10140E04643}" type="slidenum">
              <a:rPr lang="en-US" smtClean="0"/>
              <a:pPr/>
              <a:t>16</a:t>
            </a:fld>
            <a:r>
              <a:rPr lang="en-US"/>
              <a:t>/25</a:t>
            </a:r>
            <a:endParaRPr lang="en-US" dirty="0"/>
          </a:p>
        </p:txBody>
      </p:sp>
    </p:spTree>
    <p:extLst>
      <p:ext uri="{BB962C8B-B14F-4D97-AF65-F5344CB8AC3E}">
        <p14:creationId xmlns:p14="http://schemas.microsoft.com/office/powerpoint/2010/main" val="5697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2">
            <a:extLst>
              <a:ext uri="{FF2B5EF4-FFF2-40B4-BE49-F238E27FC236}">
                <a16:creationId xmlns:a16="http://schemas.microsoft.com/office/drawing/2014/main" id="{627F5766-C4DB-F323-0467-AA4CDC46F8A2}"/>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球面三角法の余弦定理を用いる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a:t>
            </a:r>
            <a:r>
              <a:rPr lang="ja-JP" altLang="en-US" sz="1800">
                <a:solidFill>
                  <a:srgbClr val="FF0000"/>
                </a:solidFill>
              </a:rPr>
              <a:t>赤い球面三角形</a:t>
            </a:r>
            <a:r>
              <a:rPr lang="ja-JP" altLang="en-US" sz="1800"/>
              <a:t>に注目すると</a:t>
            </a:r>
            <a:endParaRPr lang="en-US" altLang="ja-JP" sz="1500" dirty="0"/>
          </a:p>
          <a:p>
            <a:pPr marL="0" indent="0" eaLnBrk="0">
              <a:lnSpc>
                <a:spcPct val="150000"/>
              </a:lnSpc>
              <a:spcBef>
                <a:spcPts val="0"/>
              </a:spcBef>
              <a:buNone/>
            </a:pPr>
            <a:endParaRPr lang="en-US" altLang="ja-JP" sz="1400" dirty="0"/>
          </a:p>
          <a:p>
            <a:pPr marL="0" indent="0" eaLnBrk="0">
              <a:lnSpc>
                <a:spcPct val="150000"/>
              </a:lnSpc>
              <a:spcBef>
                <a:spcPts val="0"/>
              </a:spcBef>
              <a:buNone/>
            </a:pPr>
            <a:endParaRPr lang="en-US" altLang="ja-JP" sz="1400" dirty="0"/>
          </a:p>
          <a:p>
            <a:pPr marL="0" indent="0" eaLnBrk="0">
              <a:lnSpc>
                <a:spcPct val="150000"/>
              </a:lnSpc>
              <a:spcBef>
                <a:spcPts val="0"/>
              </a:spcBef>
              <a:buNone/>
            </a:pPr>
            <a:endParaRPr lang="en-US" altLang="ja-JP" sz="1400" dirty="0"/>
          </a:p>
          <a:p>
            <a:pPr marL="0" indent="0" eaLnBrk="0">
              <a:lnSpc>
                <a:spcPct val="150000"/>
              </a:lnSpc>
              <a:spcBef>
                <a:spcPts val="0"/>
              </a:spcBef>
              <a:buNone/>
            </a:pPr>
            <a:r>
              <a:rPr lang="en-US" altLang="ja-JP" sz="1800" dirty="0"/>
              <a:t>(2)</a:t>
            </a:r>
            <a:r>
              <a:rPr lang="ja-JP" altLang="en-US" sz="1800"/>
              <a:t>　</a:t>
            </a:r>
            <a:r>
              <a:rPr lang="ja-JP" altLang="en-US" sz="1800">
                <a:solidFill>
                  <a:srgbClr val="0070C0"/>
                </a:solidFill>
              </a:rPr>
              <a:t>青い球面三角形</a:t>
            </a:r>
            <a:r>
              <a:rPr lang="ja-JP" altLang="en-US" sz="1800"/>
              <a:t>に注目すると</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pic>
        <p:nvPicPr>
          <p:cNvPr id="10" name="図 9">
            <a:extLst>
              <a:ext uri="{FF2B5EF4-FFF2-40B4-BE49-F238E27FC236}">
                <a16:creationId xmlns:a16="http://schemas.microsoft.com/office/drawing/2014/main" id="{BFCC3694-F0CF-937C-3C2B-DB262B675D13}"/>
              </a:ext>
            </a:extLst>
          </p:cNvPr>
          <p:cNvPicPr>
            <a:picLocks noChangeAspect="1"/>
          </p:cNvPicPr>
          <p:nvPr/>
        </p:nvPicPr>
        <p:blipFill>
          <a:blip r:embed="rId3"/>
          <a:stretch>
            <a:fillRect/>
          </a:stretch>
        </p:blipFill>
        <p:spPr>
          <a:xfrm>
            <a:off x="4033048" y="1708642"/>
            <a:ext cx="2004149" cy="2047018"/>
          </a:xfrm>
          <a:prstGeom prst="rect">
            <a:avLst/>
          </a:prstGeom>
        </p:spPr>
      </p:pic>
      <p:pic>
        <p:nvPicPr>
          <p:cNvPr id="13" name="図 12">
            <a:extLst>
              <a:ext uri="{FF2B5EF4-FFF2-40B4-BE49-F238E27FC236}">
                <a16:creationId xmlns:a16="http://schemas.microsoft.com/office/drawing/2014/main" id="{D1E92DC0-FF08-B598-87DB-08F429745C9C}"/>
              </a:ext>
            </a:extLst>
          </p:cNvPr>
          <p:cNvPicPr>
            <a:picLocks noChangeAspect="1"/>
          </p:cNvPicPr>
          <p:nvPr/>
        </p:nvPicPr>
        <p:blipFill>
          <a:blip r:embed="rId4"/>
          <a:stretch>
            <a:fillRect/>
          </a:stretch>
        </p:blipFill>
        <p:spPr>
          <a:xfrm>
            <a:off x="6037197" y="1674354"/>
            <a:ext cx="2562869" cy="1882924"/>
          </a:xfrm>
          <a:prstGeom prst="rect">
            <a:avLst/>
          </a:prstGeom>
        </p:spPr>
      </p:pic>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タイトル 1">
            <a:extLst>
              <a:ext uri="{FF2B5EF4-FFF2-40B4-BE49-F238E27FC236}">
                <a16:creationId xmlns:a16="http://schemas.microsoft.com/office/drawing/2014/main" id="{80E06659-C246-EC7A-CCD2-0334397ABEE7}"/>
              </a:ext>
            </a:extLst>
          </p:cNvPr>
          <p:cNvSpPr>
            <a:spLocks noGrp="1"/>
          </p:cNvSpPr>
          <p:nvPr>
            <p:ph type="title"/>
          </p:nvPr>
        </p:nvSpPr>
        <p:spPr>
          <a:xfrm>
            <a:off x="628651" y="67622"/>
            <a:ext cx="7886700" cy="984738"/>
          </a:xfrm>
        </p:spPr>
        <p:txBody>
          <a:bodyPr>
            <a:normAutofit/>
          </a:bodyPr>
          <a:lstStyle/>
          <a:p>
            <a:r>
              <a:rPr lang="ja-JP" altLang="en-US">
                <a:solidFill>
                  <a:srgbClr val="0070C0"/>
                </a:solidFill>
              </a:rPr>
              <a:t>角度の関係性から</a:t>
            </a:r>
            <a:r>
              <a:rPr lang="en-US" altLang="ja-JP" dirty="0">
                <a:solidFill>
                  <a:srgbClr val="0070C0"/>
                </a:solidFill>
              </a:rPr>
              <a:t> a </a:t>
            </a:r>
            <a:r>
              <a:rPr lang="ja-JP" altLang="en-US">
                <a:solidFill>
                  <a:srgbClr val="0070C0"/>
                </a:solidFill>
              </a:rPr>
              <a:t>を求める</a:t>
            </a:r>
            <a:endParaRPr kumimoji="1" lang="ja-JP" altLang="en-US">
              <a:solidFill>
                <a:srgbClr val="0070C0"/>
              </a:solidFill>
              <a:latin typeface="Hiragino Kaku Gothic Std W8" panose="020B0800000000000000" pitchFamily="34" charset="-128"/>
              <a:ea typeface="Hiragino Kaku Gothic Std W8" panose="020B0800000000000000" pitchFamily="34" charset="-128"/>
            </a:endParaRPr>
          </a:p>
        </p:txBody>
      </p:sp>
      <p:pic>
        <p:nvPicPr>
          <p:cNvPr id="9" name="図 8">
            <a:extLst>
              <a:ext uri="{FF2B5EF4-FFF2-40B4-BE49-F238E27FC236}">
                <a16:creationId xmlns:a16="http://schemas.microsoft.com/office/drawing/2014/main" id="{684285BD-784C-20FF-E5BC-B6FC0E1DF107}"/>
              </a:ext>
            </a:extLst>
          </p:cNvPr>
          <p:cNvPicPr>
            <a:picLocks noChangeAspect="1"/>
          </p:cNvPicPr>
          <p:nvPr/>
        </p:nvPicPr>
        <p:blipFill>
          <a:blip r:embed="rId5"/>
          <a:stretch>
            <a:fillRect/>
          </a:stretch>
        </p:blipFill>
        <p:spPr>
          <a:xfrm>
            <a:off x="1758612" y="1708642"/>
            <a:ext cx="1574312" cy="1712320"/>
          </a:xfrm>
          <a:prstGeom prst="rect">
            <a:avLst/>
          </a:prstGeom>
        </p:spPr>
      </p:pic>
      <p:pic>
        <p:nvPicPr>
          <p:cNvPr id="12" name="図 11">
            <a:extLst>
              <a:ext uri="{FF2B5EF4-FFF2-40B4-BE49-F238E27FC236}">
                <a16:creationId xmlns:a16="http://schemas.microsoft.com/office/drawing/2014/main" id="{A6A9E39F-A822-1782-4074-7359FBD9C64E}"/>
              </a:ext>
            </a:extLst>
          </p:cNvPr>
          <p:cNvPicPr>
            <a:picLocks noChangeAspect="1"/>
          </p:cNvPicPr>
          <p:nvPr/>
        </p:nvPicPr>
        <p:blipFill>
          <a:blip r:embed="rId6"/>
          <a:stretch>
            <a:fillRect/>
          </a:stretch>
        </p:blipFill>
        <p:spPr>
          <a:xfrm>
            <a:off x="1135390" y="3810045"/>
            <a:ext cx="6160636" cy="808620"/>
          </a:xfrm>
          <a:prstGeom prst="rect">
            <a:avLst/>
          </a:prstGeom>
        </p:spPr>
      </p:pic>
      <p:pic>
        <p:nvPicPr>
          <p:cNvPr id="4" name="図 3">
            <a:extLst>
              <a:ext uri="{FF2B5EF4-FFF2-40B4-BE49-F238E27FC236}">
                <a16:creationId xmlns:a16="http://schemas.microsoft.com/office/drawing/2014/main" id="{EB30ABD6-391F-678A-B3A7-48E79011AC94}"/>
              </a:ext>
            </a:extLst>
          </p:cNvPr>
          <p:cNvPicPr>
            <a:picLocks noChangeAspect="1"/>
          </p:cNvPicPr>
          <p:nvPr/>
        </p:nvPicPr>
        <p:blipFill>
          <a:blip r:embed="rId7"/>
          <a:stretch>
            <a:fillRect/>
          </a:stretch>
        </p:blipFill>
        <p:spPr>
          <a:xfrm>
            <a:off x="1170893" y="5239518"/>
            <a:ext cx="6515239" cy="1306313"/>
          </a:xfrm>
          <a:prstGeom prst="rect">
            <a:avLst/>
          </a:prstGeom>
        </p:spPr>
      </p:pic>
      <p:pic>
        <p:nvPicPr>
          <p:cNvPr id="6" name="図 5">
            <a:extLst>
              <a:ext uri="{FF2B5EF4-FFF2-40B4-BE49-F238E27FC236}">
                <a16:creationId xmlns:a16="http://schemas.microsoft.com/office/drawing/2014/main" id="{9222C54C-8B73-9261-3BED-2E235BB2062C}"/>
              </a:ext>
            </a:extLst>
          </p:cNvPr>
          <p:cNvPicPr>
            <a:picLocks noChangeAspect="1"/>
          </p:cNvPicPr>
          <p:nvPr/>
        </p:nvPicPr>
        <p:blipFill>
          <a:blip r:embed="rId8"/>
          <a:stretch>
            <a:fillRect/>
          </a:stretch>
        </p:blipFill>
        <p:spPr>
          <a:xfrm>
            <a:off x="4033048" y="1416446"/>
            <a:ext cx="3653084" cy="219585"/>
          </a:xfrm>
          <a:prstGeom prst="rect">
            <a:avLst/>
          </a:prstGeom>
        </p:spPr>
      </p:pic>
      <p:sp>
        <p:nvSpPr>
          <p:cNvPr id="5" name="スライド番号プレースホルダー 4">
            <a:extLst>
              <a:ext uri="{FF2B5EF4-FFF2-40B4-BE49-F238E27FC236}">
                <a16:creationId xmlns:a16="http://schemas.microsoft.com/office/drawing/2014/main" id="{43324616-5D38-FBFB-3C6C-A3FBCF0ED767}"/>
              </a:ext>
            </a:extLst>
          </p:cNvPr>
          <p:cNvSpPr>
            <a:spLocks noGrp="1"/>
          </p:cNvSpPr>
          <p:nvPr>
            <p:ph type="sldNum" sz="quarter" idx="12"/>
          </p:nvPr>
        </p:nvSpPr>
        <p:spPr/>
        <p:txBody>
          <a:bodyPr/>
          <a:lstStyle/>
          <a:p>
            <a:fld id="{48F63A3B-78C7-47BE-AE5E-E10140E04643}" type="slidenum">
              <a:rPr lang="en-US" smtClean="0"/>
              <a:pPr/>
              <a:t>17</a:t>
            </a:fld>
            <a:r>
              <a:rPr lang="en-US"/>
              <a:t>/25</a:t>
            </a:r>
            <a:endParaRPr lang="en-US" dirty="0"/>
          </a:p>
        </p:txBody>
      </p:sp>
    </p:spTree>
    <p:extLst>
      <p:ext uri="{BB962C8B-B14F-4D97-AF65-F5344CB8AC3E}">
        <p14:creationId xmlns:p14="http://schemas.microsoft.com/office/powerpoint/2010/main" val="15339923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コンテンツ プレースホルダー 2">
            <a:extLst>
              <a:ext uri="{FF2B5EF4-FFF2-40B4-BE49-F238E27FC236}">
                <a16:creationId xmlns:a16="http://schemas.microsoft.com/office/drawing/2014/main" id="{3D1F7D70-4CDE-A5D7-1073-A5704618FADF}"/>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　を求める準備として、光の軌道を表す微分方程式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を簡単に変形しておく。</a:t>
            </a:r>
            <a:endParaRPr lang="en-US" altLang="ja-JP" sz="1800" dirty="0"/>
          </a:p>
          <a:p>
            <a:pPr marL="0" indent="0" eaLnBrk="0">
              <a:lnSpc>
                <a:spcPct val="150000"/>
              </a:lnSpc>
              <a:spcBef>
                <a:spcPts val="0"/>
              </a:spcBef>
              <a:buNone/>
            </a:pPr>
            <a:r>
              <a:rPr lang="en-US" altLang="ja-JP" sz="1800" dirty="0"/>
              <a:t>BH</a:t>
            </a:r>
            <a:r>
              <a:rPr lang="ja-JP" altLang="en-US" sz="1800"/>
              <a:t>と光の最近接点を　　、最近接距離を　　、　　　　　とおいて</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と定義する。ここで</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pic>
        <p:nvPicPr>
          <p:cNvPr id="6" name="図 5">
            <a:extLst>
              <a:ext uri="{FF2B5EF4-FFF2-40B4-BE49-F238E27FC236}">
                <a16:creationId xmlns:a16="http://schemas.microsoft.com/office/drawing/2014/main" id="{70A6D8B3-4FC0-C389-0C10-0BDCB1B6BADE}"/>
              </a:ext>
            </a:extLst>
          </p:cNvPr>
          <p:cNvPicPr>
            <a:picLocks noChangeAspect="1"/>
          </p:cNvPicPr>
          <p:nvPr/>
        </p:nvPicPr>
        <p:blipFill>
          <a:blip r:embed="rId3"/>
          <a:stretch>
            <a:fillRect/>
          </a:stretch>
        </p:blipFill>
        <p:spPr>
          <a:xfrm>
            <a:off x="5087126" y="3606327"/>
            <a:ext cx="227503" cy="210651"/>
          </a:xfrm>
          <a:prstGeom prst="rect">
            <a:avLst/>
          </a:prstGeom>
        </p:spPr>
      </p:pic>
      <p:pic>
        <p:nvPicPr>
          <p:cNvPr id="8" name="図 7">
            <a:extLst>
              <a:ext uri="{FF2B5EF4-FFF2-40B4-BE49-F238E27FC236}">
                <a16:creationId xmlns:a16="http://schemas.microsoft.com/office/drawing/2014/main" id="{63E271FE-C424-F114-72A0-C9AD04A742B9}"/>
              </a:ext>
            </a:extLst>
          </p:cNvPr>
          <p:cNvPicPr>
            <a:picLocks noChangeAspect="1"/>
          </p:cNvPicPr>
          <p:nvPr/>
        </p:nvPicPr>
        <p:blipFill>
          <a:blip r:embed="rId4"/>
          <a:stretch>
            <a:fillRect/>
          </a:stretch>
        </p:blipFill>
        <p:spPr>
          <a:xfrm>
            <a:off x="5792543" y="3431100"/>
            <a:ext cx="695837" cy="565845"/>
          </a:xfrm>
          <a:prstGeom prst="rect">
            <a:avLst/>
          </a:prstGeom>
        </p:spPr>
      </p:pic>
      <p:pic>
        <p:nvPicPr>
          <p:cNvPr id="3" name="図 2">
            <a:extLst>
              <a:ext uri="{FF2B5EF4-FFF2-40B4-BE49-F238E27FC236}">
                <a16:creationId xmlns:a16="http://schemas.microsoft.com/office/drawing/2014/main" id="{BD451B37-1A71-592D-12FB-F8D5822AA115}"/>
              </a:ext>
            </a:extLst>
          </p:cNvPr>
          <p:cNvPicPr>
            <a:picLocks noChangeAspect="1"/>
          </p:cNvPicPr>
          <p:nvPr/>
        </p:nvPicPr>
        <p:blipFill>
          <a:blip r:embed="rId5"/>
          <a:stretch>
            <a:fillRect/>
          </a:stretch>
        </p:blipFill>
        <p:spPr>
          <a:xfrm>
            <a:off x="2336776" y="4156997"/>
            <a:ext cx="4503454" cy="733839"/>
          </a:xfrm>
          <a:prstGeom prst="rect">
            <a:avLst/>
          </a:prstGeom>
        </p:spPr>
      </p:pic>
      <p:pic>
        <p:nvPicPr>
          <p:cNvPr id="9" name="図 8">
            <a:extLst>
              <a:ext uri="{FF2B5EF4-FFF2-40B4-BE49-F238E27FC236}">
                <a16:creationId xmlns:a16="http://schemas.microsoft.com/office/drawing/2014/main" id="{FEF40425-B022-3D3E-8141-824AEA78468D}"/>
              </a:ext>
            </a:extLst>
          </p:cNvPr>
          <p:cNvPicPr>
            <a:picLocks noChangeAspect="1"/>
          </p:cNvPicPr>
          <p:nvPr/>
        </p:nvPicPr>
        <p:blipFill>
          <a:blip r:embed="rId6"/>
          <a:stretch>
            <a:fillRect/>
          </a:stretch>
        </p:blipFill>
        <p:spPr>
          <a:xfrm>
            <a:off x="2459315" y="2055518"/>
            <a:ext cx="4225368" cy="733839"/>
          </a:xfrm>
          <a:prstGeom prst="rect">
            <a:avLst/>
          </a:prstGeom>
        </p:spPr>
      </p:pic>
      <p:pic>
        <p:nvPicPr>
          <p:cNvPr id="10" name="図 9">
            <a:extLst>
              <a:ext uri="{FF2B5EF4-FFF2-40B4-BE49-F238E27FC236}">
                <a16:creationId xmlns:a16="http://schemas.microsoft.com/office/drawing/2014/main" id="{05DC108D-4205-9416-1BD6-FD6E1AF55AC5}"/>
              </a:ext>
            </a:extLst>
          </p:cNvPr>
          <p:cNvPicPr>
            <a:picLocks noChangeAspect="1"/>
          </p:cNvPicPr>
          <p:nvPr/>
        </p:nvPicPr>
        <p:blipFill>
          <a:blip r:embed="rId7"/>
          <a:stretch>
            <a:fillRect/>
          </a:stretch>
        </p:blipFill>
        <p:spPr>
          <a:xfrm>
            <a:off x="3056873" y="3630177"/>
            <a:ext cx="175543" cy="210651"/>
          </a:xfrm>
          <a:prstGeom prst="rect">
            <a:avLst/>
          </a:prstGeom>
        </p:spPr>
      </p:pic>
      <p:pic>
        <p:nvPicPr>
          <p:cNvPr id="11" name="図 10">
            <a:extLst>
              <a:ext uri="{FF2B5EF4-FFF2-40B4-BE49-F238E27FC236}">
                <a16:creationId xmlns:a16="http://schemas.microsoft.com/office/drawing/2014/main" id="{C32758D1-FD5B-FEC6-1991-0A5704CD7CC6}"/>
              </a:ext>
            </a:extLst>
          </p:cNvPr>
          <p:cNvPicPr>
            <a:picLocks noChangeAspect="1"/>
          </p:cNvPicPr>
          <p:nvPr/>
        </p:nvPicPr>
        <p:blipFill>
          <a:blip r:embed="rId8"/>
          <a:stretch>
            <a:fillRect/>
          </a:stretch>
        </p:blipFill>
        <p:spPr>
          <a:xfrm>
            <a:off x="782861" y="1587688"/>
            <a:ext cx="88716" cy="164757"/>
          </a:xfrm>
          <a:prstGeom prst="rect">
            <a:avLst/>
          </a:prstGeom>
        </p:spPr>
      </p:pic>
      <p:pic>
        <p:nvPicPr>
          <p:cNvPr id="12" name="図 11">
            <a:extLst>
              <a:ext uri="{FF2B5EF4-FFF2-40B4-BE49-F238E27FC236}">
                <a16:creationId xmlns:a16="http://schemas.microsoft.com/office/drawing/2014/main" id="{3BF3EC8F-B656-8522-569D-01749A89D203}"/>
              </a:ext>
            </a:extLst>
          </p:cNvPr>
          <p:cNvPicPr>
            <a:picLocks noChangeAspect="1"/>
          </p:cNvPicPr>
          <p:nvPr/>
        </p:nvPicPr>
        <p:blipFill>
          <a:blip r:embed="rId9"/>
          <a:stretch>
            <a:fillRect/>
          </a:stretch>
        </p:blipFill>
        <p:spPr>
          <a:xfrm>
            <a:off x="3144644" y="5103801"/>
            <a:ext cx="1390650" cy="552450"/>
          </a:xfrm>
          <a:prstGeom prst="rect">
            <a:avLst/>
          </a:prstGeom>
        </p:spPr>
      </p:pic>
      <p:sp>
        <p:nvSpPr>
          <p:cNvPr id="5" name="スライド番号プレースホルダー 4">
            <a:extLst>
              <a:ext uri="{FF2B5EF4-FFF2-40B4-BE49-F238E27FC236}">
                <a16:creationId xmlns:a16="http://schemas.microsoft.com/office/drawing/2014/main" id="{07D443E0-E165-9074-2D4D-E5ACDB3D6943}"/>
              </a:ext>
            </a:extLst>
          </p:cNvPr>
          <p:cNvSpPr>
            <a:spLocks noGrp="1"/>
          </p:cNvSpPr>
          <p:nvPr>
            <p:ph type="sldNum" sz="quarter" idx="12"/>
          </p:nvPr>
        </p:nvSpPr>
        <p:spPr/>
        <p:txBody>
          <a:bodyPr/>
          <a:lstStyle/>
          <a:p>
            <a:fld id="{48F63A3B-78C7-47BE-AE5E-E10140E04643}" type="slidenum">
              <a:rPr lang="en-US" smtClean="0"/>
              <a:pPr/>
              <a:t>18</a:t>
            </a:fld>
            <a:r>
              <a:rPr lang="en-US"/>
              <a:t>/25</a:t>
            </a:r>
            <a:endParaRPr lang="en-US" dirty="0"/>
          </a:p>
        </p:txBody>
      </p:sp>
    </p:spTree>
    <p:extLst>
      <p:ext uri="{BB962C8B-B14F-4D97-AF65-F5344CB8AC3E}">
        <p14:creationId xmlns:p14="http://schemas.microsoft.com/office/powerpoint/2010/main" val="153276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図 14">
            <a:extLst>
              <a:ext uri="{FF2B5EF4-FFF2-40B4-BE49-F238E27FC236}">
                <a16:creationId xmlns:a16="http://schemas.microsoft.com/office/drawing/2014/main" id="{8F805DA7-6152-88E5-F6E4-DBE60E17133B}"/>
              </a:ext>
            </a:extLst>
          </p:cNvPr>
          <p:cNvPicPr>
            <a:picLocks noChangeAspect="1"/>
          </p:cNvPicPr>
          <p:nvPr/>
        </p:nvPicPr>
        <p:blipFill>
          <a:blip r:embed="rId3"/>
          <a:stretch>
            <a:fillRect/>
          </a:stretch>
        </p:blipFill>
        <p:spPr>
          <a:xfrm>
            <a:off x="4913218" y="2354547"/>
            <a:ext cx="3444015" cy="3061468"/>
          </a:xfrm>
          <a:prstGeom prst="rect">
            <a:avLst/>
          </a:prstGeom>
        </p:spPr>
      </p:pic>
      <p:pic>
        <p:nvPicPr>
          <p:cNvPr id="8" name="図 7">
            <a:extLst>
              <a:ext uri="{FF2B5EF4-FFF2-40B4-BE49-F238E27FC236}">
                <a16:creationId xmlns:a16="http://schemas.microsoft.com/office/drawing/2014/main" id="{5D173B8A-2413-1D50-EF07-E90DF62C3C40}"/>
              </a:ext>
            </a:extLst>
          </p:cNvPr>
          <p:cNvPicPr>
            <a:picLocks noChangeAspect="1"/>
          </p:cNvPicPr>
          <p:nvPr/>
        </p:nvPicPr>
        <p:blipFill>
          <a:blip r:embed="rId4"/>
          <a:stretch>
            <a:fillRect/>
          </a:stretch>
        </p:blipFill>
        <p:spPr>
          <a:xfrm>
            <a:off x="760053" y="2406073"/>
            <a:ext cx="3260187" cy="2909025"/>
          </a:xfrm>
          <a:prstGeom prst="rect">
            <a:avLst/>
          </a:prstGeom>
        </p:spPr>
      </p:pic>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kumimoji="1" lang="en-US" altLang="ja-JP" dirty="0">
                <a:solidFill>
                  <a:srgbClr val="C00000"/>
                </a:solidFill>
                <a:latin typeface="Hiragino Kaku Gothic Std W8" panose="020B0800000000000000" pitchFamily="34" charset="-128"/>
                <a:ea typeface="Hiragino Kaku Gothic Std W8" panose="020B0800000000000000" pitchFamily="34" charset="-128"/>
              </a:rPr>
              <a:t>1)</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　軌道の分類と</a:t>
            </a:r>
            <a:r>
              <a:rPr lang="ja-JP" altLang="en-US">
                <a:solidFill>
                  <a:srgbClr val="C00000"/>
                </a:solidFill>
              </a:rPr>
              <a:t>積分による</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角度の評価</a:t>
            </a:r>
          </a:p>
        </p:txBody>
      </p:sp>
      <p:sp>
        <p:nvSpPr>
          <p:cNvPr id="6" name="コンテンツ プレースホルダー 2">
            <a:extLst>
              <a:ext uri="{FF2B5EF4-FFF2-40B4-BE49-F238E27FC236}">
                <a16:creationId xmlns:a16="http://schemas.microsoft.com/office/drawing/2014/main" id="{4935F7D8-80C7-5D4D-D1C1-5D617CAB535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最近接点　　が、軌道　　　　　上にある時とない時で場合分けして</a:t>
            </a:r>
            <a:endParaRPr lang="en-US" altLang="ja-JP" sz="1800" dirty="0"/>
          </a:p>
          <a:p>
            <a:pPr marL="0" indent="0" eaLnBrk="0">
              <a:lnSpc>
                <a:spcPct val="150000"/>
              </a:lnSpc>
              <a:spcBef>
                <a:spcPts val="0"/>
              </a:spcBef>
              <a:buNone/>
            </a:pPr>
            <a:r>
              <a:rPr lang="ja-JP" altLang="en-US" sz="1800"/>
              <a:t>　　を計算する。</a:t>
            </a:r>
            <a:endParaRPr lang="en-US" altLang="ja-JP" sz="1800" dirty="0"/>
          </a:p>
        </p:txBody>
      </p:sp>
      <p:pic>
        <p:nvPicPr>
          <p:cNvPr id="5" name="図 4">
            <a:extLst>
              <a:ext uri="{FF2B5EF4-FFF2-40B4-BE49-F238E27FC236}">
                <a16:creationId xmlns:a16="http://schemas.microsoft.com/office/drawing/2014/main" id="{59A6CE30-C356-B99D-6828-62364BFBBD74}"/>
              </a:ext>
            </a:extLst>
          </p:cNvPr>
          <p:cNvPicPr>
            <a:picLocks noChangeAspect="1"/>
          </p:cNvPicPr>
          <p:nvPr/>
        </p:nvPicPr>
        <p:blipFill>
          <a:blip r:embed="rId5"/>
          <a:stretch>
            <a:fillRect/>
          </a:stretch>
        </p:blipFill>
        <p:spPr>
          <a:xfrm>
            <a:off x="772493" y="1837708"/>
            <a:ext cx="309783" cy="210652"/>
          </a:xfrm>
          <a:prstGeom prst="rect">
            <a:avLst/>
          </a:prstGeom>
        </p:spPr>
      </p:pic>
      <p:cxnSp>
        <p:nvCxnSpPr>
          <p:cNvPr id="9" name="直線コネクタ 8">
            <a:extLst>
              <a:ext uri="{FF2B5EF4-FFF2-40B4-BE49-F238E27FC236}">
                <a16:creationId xmlns:a16="http://schemas.microsoft.com/office/drawing/2014/main" id="{211EDC25-1F07-4C3D-75B9-3F57DC86A7C4}"/>
              </a:ext>
            </a:extLst>
          </p:cNvPr>
          <p:cNvCxnSpPr>
            <a:cxnSpLocks/>
            <a:endCxn id="6" idx="2"/>
          </p:cNvCxnSpPr>
          <p:nvPr/>
        </p:nvCxnSpPr>
        <p:spPr>
          <a:xfrm>
            <a:off x="4563774" y="2354547"/>
            <a:ext cx="0" cy="4136899"/>
          </a:xfrm>
          <a:prstGeom prst="line">
            <a:avLst/>
          </a:prstGeom>
        </p:spPr>
        <p:style>
          <a:lnRef idx="1">
            <a:schemeClr val="dk1"/>
          </a:lnRef>
          <a:fillRef idx="0">
            <a:schemeClr val="dk1"/>
          </a:fillRef>
          <a:effectRef idx="0">
            <a:schemeClr val="dk1"/>
          </a:effectRef>
          <a:fontRef idx="minor">
            <a:schemeClr val="tx1"/>
          </a:fontRef>
        </p:style>
      </p:cxnSp>
      <p:pic>
        <p:nvPicPr>
          <p:cNvPr id="14" name="図 13">
            <a:extLst>
              <a:ext uri="{FF2B5EF4-FFF2-40B4-BE49-F238E27FC236}">
                <a16:creationId xmlns:a16="http://schemas.microsoft.com/office/drawing/2014/main" id="{F721C0CC-8B9A-F37C-F91D-C383A7D9867C}"/>
              </a:ext>
            </a:extLst>
          </p:cNvPr>
          <p:cNvPicPr>
            <a:picLocks noChangeAspect="1"/>
          </p:cNvPicPr>
          <p:nvPr/>
        </p:nvPicPr>
        <p:blipFill>
          <a:blip r:embed="rId6"/>
          <a:stretch>
            <a:fillRect/>
          </a:stretch>
        </p:blipFill>
        <p:spPr>
          <a:xfrm>
            <a:off x="1769535" y="1415610"/>
            <a:ext cx="175543" cy="210651"/>
          </a:xfrm>
          <a:prstGeom prst="rect">
            <a:avLst/>
          </a:prstGeom>
        </p:spPr>
      </p:pic>
      <p:cxnSp>
        <p:nvCxnSpPr>
          <p:cNvPr id="19" name="直線コネクタ 18">
            <a:extLst>
              <a:ext uri="{FF2B5EF4-FFF2-40B4-BE49-F238E27FC236}">
                <a16:creationId xmlns:a16="http://schemas.microsoft.com/office/drawing/2014/main" id="{BEB68716-DEDE-EC7A-EBC0-52D8B10E8AB0}"/>
              </a:ext>
            </a:extLst>
          </p:cNvPr>
          <p:cNvCxnSpPr>
            <a:cxnSpLocks/>
          </p:cNvCxnSpPr>
          <p:nvPr/>
        </p:nvCxnSpPr>
        <p:spPr>
          <a:xfrm>
            <a:off x="1375954" y="6083618"/>
            <a:ext cx="1206379" cy="7289"/>
          </a:xfrm>
          <a:prstGeom prst="line">
            <a:avLst/>
          </a:prstGeom>
          <a:ln>
            <a:solidFill>
              <a:srgbClr val="C00000"/>
            </a:solidFill>
          </a:ln>
        </p:spPr>
        <p:style>
          <a:lnRef idx="2">
            <a:schemeClr val="accent2"/>
          </a:lnRef>
          <a:fillRef idx="0">
            <a:schemeClr val="accent2"/>
          </a:fillRef>
          <a:effectRef idx="1">
            <a:schemeClr val="accent2"/>
          </a:effectRef>
          <a:fontRef idx="minor">
            <a:schemeClr val="tx1"/>
          </a:fontRef>
        </p:style>
      </p:cxnSp>
      <p:cxnSp>
        <p:nvCxnSpPr>
          <p:cNvPr id="20" name="直線コネクタ 19">
            <a:extLst>
              <a:ext uri="{FF2B5EF4-FFF2-40B4-BE49-F238E27FC236}">
                <a16:creationId xmlns:a16="http://schemas.microsoft.com/office/drawing/2014/main" id="{ED262ABA-D729-91F9-8892-B0C78DDA35F7}"/>
              </a:ext>
            </a:extLst>
          </p:cNvPr>
          <p:cNvCxnSpPr>
            <a:cxnSpLocks/>
          </p:cNvCxnSpPr>
          <p:nvPr/>
        </p:nvCxnSpPr>
        <p:spPr>
          <a:xfrm>
            <a:off x="2826828" y="6090907"/>
            <a:ext cx="1595281" cy="0"/>
          </a:xfrm>
          <a:prstGeom prst="line">
            <a:avLst/>
          </a:prstGeom>
          <a:ln>
            <a:solidFill>
              <a:srgbClr val="C00000"/>
            </a:solidFill>
          </a:ln>
        </p:spPr>
        <p:style>
          <a:lnRef idx="2">
            <a:schemeClr val="accent2"/>
          </a:lnRef>
          <a:fillRef idx="0">
            <a:schemeClr val="accent2"/>
          </a:fillRef>
          <a:effectRef idx="1">
            <a:schemeClr val="accent2"/>
          </a:effectRef>
          <a:fontRef idx="minor">
            <a:schemeClr val="tx1"/>
          </a:fontRef>
        </p:style>
      </p:cxnSp>
      <p:pic>
        <p:nvPicPr>
          <p:cNvPr id="21" name="図 20">
            <a:extLst>
              <a:ext uri="{FF2B5EF4-FFF2-40B4-BE49-F238E27FC236}">
                <a16:creationId xmlns:a16="http://schemas.microsoft.com/office/drawing/2014/main" id="{622F0235-6F44-63B6-5B9C-A513EA673C82}"/>
              </a:ext>
            </a:extLst>
          </p:cNvPr>
          <p:cNvPicPr>
            <a:picLocks noChangeAspect="1"/>
          </p:cNvPicPr>
          <p:nvPr/>
        </p:nvPicPr>
        <p:blipFill>
          <a:blip r:embed="rId7"/>
          <a:stretch>
            <a:fillRect/>
          </a:stretch>
        </p:blipFill>
        <p:spPr>
          <a:xfrm>
            <a:off x="2037278" y="6017675"/>
            <a:ext cx="45719" cy="140967"/>
          </a:xfrm>
          <a:prstGeom prst="rect">
            <a:avLst/>
          </a:prstGeom>
        </p:spPr>
      </p:pic>
      <p:pic>
        <p:nvPicPr>
          <p:cNvPr id="22" name="図 21">
            <a:extLst>
              <a:ext uri="{FF2B5EF4-FFF2-40B4-BE49-F238E27FC236}">
                <a16:creationId xmlns:a16="http://schemas.microsoft.com/office/drawing/2014/main" id="{E5DAF327-12CB-D4C2-5284-318F29CD8E8E}"/>
              </a:ext>
            </a:extLst>
          </p:cNvPr>
          <p:cNvPicPr>
            <a:picLocks noChangeAspect="1"/>
          </p:cNvPicPr>
          <p:nvPr/>
        </p:nvPicPr>
        <p:blipFill>
          <a:blip r:embed="rId7"/>
          <a:stretch>
            <a:fillRect/>
          </a:stretch>
        </p:blipFill>
        <p:spPr>
          <a:xfrm>
            <a:off x="3551021" y="6013135"/>
            <a:ext cx="45719" cy="140967"/>
          </a:xfrm>
          <a:prstGeom prst="rect">
            <a:avLst/>
          </a:prstGeom>
        </p:spPr>
      </p:pic>
      <p:pic>
        <p:nvPicPr>
          <p:cNvPr id="23" name="図 22">
            <a:extLst>
              <a:ext uri="{FF2B5EF4-FFF2-40B4-BE49-F238E27FC236}">
                <a16:creationId xmlns:a16="http://schemas.microsoft.com/office/drawing/2014/main" id="{F640F738-31C6-3D26-3D85-C41174AF305E}"/>
              </a:ext>
            </a:extLst>
          </p:cNvPr>
          <p:cNvPicPr>
            <a:picLocks noChangeAspect="1"/>
          </p:cNvPicPr>
          <p:nvPr/>
        </p:nvPicPr>
        <p:blipFill>
          <a:blip r:embed="rId8"/>
          <a:stretch>
            <a:fillRect/>
          </a:stretch>
        </p:blipFill>
        <p:spPr>
          <a:xfrm>
            <a:off x="1975238" y="6239755"/>
            <a:ext cx="169797" cy="131206"/>
          </a:xfrm>
          <a:prstGeom prst="rect">
            <a:avLst/>
          </a:prstGeom>
        </p:spPr>
      </p:pic>
      <p:pic>
        <p:nvPicPr>
          <p:cNvPr id="24" name="図 23">
            <a:extLst>
              <a:ext uri="{FF2B5EF4-FFF2-40B4-BE49-F238E27FC236}">
                <a16:creationId xmlns:a16="http://schemas.microsoft.com/office/drawing/2014/main" id="{6A1AA9F9-5D46-58F8-2E80-07D714705725}"/>
              </a:ext>
            </a:extLst>
          </p:cNvPr>
          <p:cNvPicPr>
            <a:picLocks noChangeAspect="1"/>
          </p:cNvPicPr>
          <p:nvPr/>
        </p:nvPicPr>
        <p:blipFill>
          <a:blip r:embed="rId9"/>
          <a:stretch>
            <a:fillRect/>
          </a:stretch>
        </p:blipFill>
        <p:spPr>
          <a:xfrm>
            <a:off x="3458827" y="6210843"/>
            <a:ext cx="169797" cy="266822"/>
          </a:xfrm>
          <a:prstGeom prst="rect">
            <a:avLst/>
          </a:prstGeom>
        </p:spPr>
      </p:pic>
      <p:pic>
        <p:nvPicPr>
          <p:cNvPr id="25" name="図 24">
            <a:extLst>
              <a:ext uri="{FF2B5EF4-FFF2-40B4-BE49-F238E27FC236}">
                <a16:creationId xmlns:a16="http://schemas.microsoft.com/office/drawing/2014/main" id="{9B0E5589-220B-6C68-43CF-1C7A7742D3AE}"/>
              </a:ext>
            </a:extLst>
          </p:cNvPr>
          <p:cNvPicPr>
            <a:picLocks noChangeAspect="1"/>
          </p:cNvPicPr>
          <p:nvPr/>
        </p:nvPicPr>
        <p:blipFill>
          <a:blip r:embed="rId10"/>
          <a:stretch>
            <a:fillRect/>
          </a:stretch>
        </p:blipFill>
        <p:spPr>
          <a:xfrm>
            <a:off x="2124479" y="2297829"/>
            <a:ext cx="702349" cy="251930"/>
          </a:xfrm>
          <a:prstGeom prst="rect">
            <a:avLst/>
          </a:prstGeom>
        </p:spPr>
      </p:pic>
      <p:pic>
        <p:nvPicPr>
          <p:cNvPr id="26" name="図 25">
            <a:extLst>
              <a:ext uri="{FF2B5EF4-FFF2-40B4-BE49-F238E27FC236}">
                <a16:creationId xmlns:a16="http://schemas.microsoft.com/office/drawing/2014/main" id="{A88D0488-D5E8-0EDD-819D-035074C627AF}"/>
              </a:ext>
            </a:extLst>
          </p:cNvPr>
          <p:cNvPicPr>
            <a:picLocks noChangeAspect="1"/>
          </p:cNvPicPr>
          <p:nvPr/>
        </p:nvPicPr>
        <p:blipFill>
          <a:blip r:embed="rId11"/>
          <a:stretch>
            <a:fillRect/>
          </a:stretch>
        </p:blipFill>
        <p:spPr>
          <a:xfrm>
            <a:off x="6285424" y="2296886"/>
            <a:ext cx="702349" cy="282466"/>
          </a:xfrm>
          <a:prstGeom prst="rect">
            <a:avLst/>
          </a:prstGeom>
        </p:spPr>
      </p:pic>
      <p:pic>
        <p:nvPicPr>
          <p:cNvPr id="10" name="図 9">
            <a:extLst>
              <a:ext uri="{FF2B5EF4-FFF2-40B4-BE49-F238E27FC236}">
                <a16:creationId xmlns:a16="http://schemas.microsoft.com/office/drawing/2014/main" id="{8A9E2A6D-2D11-33B7-3025-0A516D684275}"/>
              </a:ext>
            </a:extLst>
          </p:cNvPr>
          <p:cNvPicPr>
            <a:picLocks noChangeAspect="1"/>
          </p:cNvPicPr>
          <p:nvPr/>
        </p:nvPicPr>
        <p:blipFill>
          <a:blip r:embed="rId12"/>
          <a:stretch>
            <a:fillRect/>
          </a:stretch>
        </p:blipFill>
        <p:spPr>
          <a:xfrm>
            <a:off x="597226" y="5358354"/>
            <a:ext cx="3824883" cy="633605"/>
          </a:xfrm>
          <a:prstGeom prst="rect">
            <a:avLst/>
          </a:prstGeom>
        </p:spPr>
      </p:pic>
      <p:pic>
        <p:nvPicPr>
          <p:cNvPr id="12" name="図 11">
            <a:extLst>
              <a:ext uri="{FF2B5EF4-FFF2-40B4-BE49-F238E27FC236}">
                <a16:creationId xmlns:a16="http://schemas.microsoft.com/office/drawing/2014/main" id="{CD6BAC80-3EE1-4F2C-6B55-FEFC95D4A68A}"/>
              </a:ext>
            </a:extLst>
          </p:cNvPr>
          <p:cNvPicPr>
            <a:picLocks noChangeAspect="1"/>
          </p:cNvPicPr>
          <p:nvPr/>
        </p:nvPicPr>
        <p:blipFill>
          <a:blip r:embed="rId13"/>
          <a:stretch>
            <a:fillRect/>
          </a:stretch>
        </p:blipFill>
        <p:spPr>
          <a:xfrm>
            <a:off x="5530809" y="5433196"/>
            <a:ext cx="2231981" cy="653746"/>
          </a:xfrm>
          <a:prstGeom prst="rect">
            <a:avLst/>
          </a:prstGeom>
        </p:spPr>
      </p:pic>
      <p:pic>
        <p:nvPicPr>
          <p:cNvPr id="3" name="図 2">
            <a:extLst>
              <a:ext uri="{FF2B5EF4-FFF2-40B4-BE49-F238E27FC236}">
                <a16:creationId xmlns:a16="http://schemas.microsoft.com/office/drawing/2014/main" id="{DD3A593E-7F07-69D4-A4BA-F8A17B235565}"/>
              </a:ext>
            </a:extLst>
          </p:cNvPr>
          <p:cNvPicPr>
            <a:picLocks noChangeAspect="1"/>
          </p:cNvPicPr>
          <p:nvPr/>
        </p:nvPicPr>
        <p:blipFill>
          <a:blip r:embed="rId14"/>
          <a:stretch>
            <a:fillRect/>
          </a:stretch>
        </p:blipFill>
        <p:spPr>
          <a:xfrm>
            <a:off x="3183333" y="1416295"/>
            <a:ext cx="836907" cy="210650"/>
          </a:xfrm>
          <a:prstGeom prst="rect">
            <a:avLst/>
          </a:prstGeom>
        </p:spPr>
      </p:pic>
      <p:sp>
        <p:nvSpPr>
          <p:cNvPr id="11" name="スライド番号プレースホルダー 10">
            <a:extLst>
              <a:ext uri="{FF2B5EF4-FFF2-40B4-BE49-F238E27FC236}">
                <a16:creationId xmlns:a16="http://schemas.microsoft.com/office/drawing/2014/main" id="{066600F7-E5CD-EC0F-72D3-214FF70284FC}"/>
              </a:ext>
            </a:extLst>
          </p:cNvPr>
          <p:cNvSpPr>
            <a:spLocks noGrp="1"/>
          </p:cNvSpPr>
          <p:nvPr>
            <p:ph type="sldNum" sz="quarter" idx="12"/>
          </p:nvPr>
        </p:nvSpPr>
        <p:spPr/>
        <p:txBody>
          <a:bodyPr/>
          <a:lstStyle/>
          <a:p>
            <a:fld id="{48F63A3B-78C7-47BE-AE5E-E10140E04643}" type="slidenum">
              <a:rPr lang="en-US" smtClean="0"/>
              <a:pPr/>
              <a:t>19</a:t>
            </a:fld>
            <a:r>
              <a:rPr lang="en-US"/>
              <a:t>/25</a:t>
            </a:r>
            <a:endParaRPr lang="en-US" dirty="0"/>
          </a:p>
        </p:txBody>
      </p:sp>
    </p:spTree>
    <p:extLst>
      <p:ext uri="{BB962C8B-B14F-4D97-AF65-F5344CB8AC3E}">
        <p14:creationId xmlns:p14="http://schemas.microsoft.com/office/powerpoint/2010/main" val="13246517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本論文を選んだ</a:t>
            </a:r>
            <a:r>
              <a:rPr kumimoji="1" lang="ja-JP" altLang="en-US">
                <a:latin typeface="Hiragino Kaku Gothic Std W8" panose="020B0800000000000000" pitchFamily="34" charset="-128"/>
                <a:ea typeface="Hiragino Kaku Gothic Std W8" panose="020B0800000000000000" pitchFamily="34" charset="-128"/>
              </a:rPr>
              <a:t>経緯</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spcBef>
                <a:spcPts val="0"/>
              </a:spcBef>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a:t>
            </a:r>
            <a:endParaRPr lang="en-US" altLang="ja-JP" sz="1800" dirty="0"/>
          </a:p>
          <a:p>
            <a:pPr marL="0" indent="0">
              <a:lnSpc>
                <a:spcPct val="150000"/>
              </a:lnSpc>
              <a:spcBef>
                <a:spcPts val="0"/>
              </a:spcBef>
              <a:buNone/>
            </a:pPr>
            <a:r>
              <a:rPr lang="ja-JP" altLang="en-US" sz="1800"/>
              <a:t>影の画像が公開された。</a:t>
            </a:r>
            <a:endParaRPr lang="en-US" altLang="ja-JP" sz="1800" dirty="0"/>
          </a:p>
          <a:p>
            <a:pPr marL="0" indent="0">
              <a:lnSpc>
                <a:spcPct val="150000"/>
              </a:lnSpc>
              <a:spcBef>
                <a:spcPts val="0"/>
              </a:spcBef>
              <a:buNone/>
            </a:pPr>
            <a:endParaRPr lang="ja-JP" altLang="en-US" sz="1800"/>
          </a:p>
          <a:p>
            <a:pPr marL="0" indent="0">
              <a:lnSpc>
                <a:spcPct val="150000"/>
              </a:lnSpc>
              <a:spcBef>
                <a:spcPts val="0"/>
              </a:spcBef>
              <a:buNone/>
            </a:pPr>
            <a:r>
              <a:rPr lang="ja-JP" altLang="en-US" sz="1800"/>
              <a:t>このような観測結果や研究に興味があったため、関連のある論文を</a:t>
            </a:r>
            <a:endParaRPr lang="en-US" altLang="ja-JP" sz="1800" dirty="0"/>
          </a:p>
          <a:p>
            <a:pPr marL="0" indent="0">
              <a:lnSpc>
                <a:spcPct val="150000"/>
              </a:lnSpc>
              <a:spcBef>
                <a:spcPts val="0"/>
              </a:spcBef>
              <a:buNone/>
            </a:pPr>
            <a:r>
              <a:rPr lang="ja-JP" altLang="en-US" sz="1800"/>
              <a:t>レビューすることにした。本論文では、時空を大きく歪ませるブラックホールの周りに発光している幾何学的に薄い円盤を設定し、その観測結果を予測している。</a:t>
            </a:r>
            <a:endParaRPr lang="en-US" altLang="ja-JP" sz="1800"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1314391" y="5944678"/>
            <a:ext cx="3384874"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4699266" y="4566582"/>
            <a:ext cx="3130344" cy="1758525"/>
          </a:xfrm>
          <a:prstGeom prst="rect">
            <a:avLst/>
          </a:prstGeom>
        </p:spPr>
      </p:pic>
      <p:sp>
        <p:nvSpPr>
          <p:cNvPr id="8" name="スライド番号プレースホルダー 7">
            <a:extLst>
              <a:ext uri="{FF2B5EF4-FFF2-40B4-BE49-F238E27FC236}">
                <a16:creationId xmlns:a16="http://schemas.microsoft.com/office/drawing/2014/main" id="{58B9D932-25F3-CB52-DEFB-27DF2793364C}"/>
              </a:ext>
            </a:extLst>
          </p:cNvPr>
          <p:cNvSpPr>
            <a:spLocks noGrp="1"/>
          </p:cNvSpPr>
          <p:nvPr>
            <p:ph type="sldNum" sz="quarter" idx="12"/>
          </p:nvPr>
        </p:nvSpPr>
        <p:spPr/>
        <p:txBody>
          <a:bodyPr/>
          <a:lstStyle/>
          <a:p>
            <a:fld id="{48F63A3B-78C7-47BE-AE5E-E10140E04643}" type="slidenum">
              <a:rPr lang="en-US" smtClean="0"/>
              <a:pPr/>
              <a:t>2</a:t>
            </a:fld>
            <a:r>
              <a:rPr lang="en-US"/>
              <a:t>/25</a:t>
            </a:r>
            <a:endParaRPr lang="en-US" dirty="0"/>
          </a:p>
        </p:txBody>
      </p:sp>
    </p:spTree>
    <p:extLst>
      <p:ext uri="{BB962C8B-B14F-4D97-AF65-F5344CB8AC3E}">
        <p14:creationId xmlns:p14="http://schemas.microsoft.com/office/powerpoint/2010/main" val="4024161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図 12">
            <a:extLst>
              <a:ext uri="{FF2B5EF4-FFF2-40B4-BE49-F238E27FC236}">
                <a16:creationId xmlns:a16="http://schemas.microsoft.com/office/drawing/2014/main" id="{13FCC6D8-60BD-384B-511C-D4C270248A41}"/>
              </a:ext>
            </a:extLst>
          </p:cNvPr>
          <p:cNvPicPr>
            <a:picLocks noChangeAspect="1"/>
          </p:cNvPicPr>
          <p:nvPr/>
        </p:nvPicPr>
        <p:blipFill>
          <a:blip r:embed="rId3"/>
          <a:stretch>
            <a:fillRect/>
          </a:stretch>
        </p:blipFill>
        <p:spPr>
          <a:xfrm>
            <a:off x="4901183" y="2105346"/>
            <a:ext cx="3505270" cy="3350488"/>
          </a:xfrm>
          <a:prstGeom prst="rect">
            <a:avLst/>
          </a:prstGeom>
        </p:spPr>
      </p:pic>
      <p:pic>
        <p:nvPicPr>
          <p:cNvPr id="8" name="図 7">
            <a:extLst>
              <a:ext uri="{FF2B5EF4-FFF2-40B4-BE49-F238E27FC236}">
                <a16:creationId xmlns:a16="http://schemas.microsoft.com/office/drawing/2014/main" id="{7296B671-5D5F-F3F8-36EE-16262F78AC95}"/>
              </a:ext>
            </a:extLst>
          </p:cNvPr>
          <p:cNvPicPr>
            <a:picLocks noChangeAspect="1"/>
          </p:cNvPicPr>
          <p:nvPr/>
        </p:nvPicPr>
        <p:blipFill>
          <a:blip r:embed="rId4"/>
          <a:stretch>
            <a:fillRect/>
          </a:stretch>
        </p:blipFill>
        <p:spPr>
          <a:xfrm>
            <a:off x="594883" y="2115379"/>
            <a:ext cx="3436695" cy="3355578"/>
          </a:xfrm>
          <a:prstGeom prst="rect">
            <a:avLst/>
          </a:prstGeom>
        </p:spPr>
      </p:pic>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141588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光が赤道面を　　回横切る時　　の偶奇で場合分けして考える。</a:t>
            </a:r>
            <a:endParaRPr lang="en-US" altLang="ja-JP" sz="1800" dirty="0"/>
          </a:p>
        </p:txBody>
      </p:sp>
      <p:pic>
        <p:nvPicPr>
          <p:cNvPr id="2" name="図 1">
            <a:extLst>
              <a:ext uri="{FF2B5EF4-FFF2-40B4-BE49-F238E27FC236}">
                <a16:creationId xmlns:a16="http://schemas.microsoft.com/office/drawing/2014/main" id="{9EBF8FBB-B53A-F6B5-1E05-8809D3D43B1B}"/>
              </a:ext>
            </a:extLst>
          </p:cNvPr>
          <p:cNvPicPr>
            <a:picLocks noChangeAspect="1"/>
          </p:cNvPicPr>
          <p:nvPr/>
        </p:nvPicPr>
        <p:blipFill>
          <a:blip r:embed="rId5"/>
          <a:stretch>
            <a:fillRect/>
          </a:stretch>
        </p:blipFill>
        <p:spPr>
          <a:xfrm>
            <a:off x="2181105" y="1473479"/>
            <a:ext cx="247466" cy="135708"/>
          </a:xfrm>
          <a:prstGeom prst="rect">
            <a:avLst/>
          </a:prstGeom>
        </p:spPr>
      </p:pic>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kumimoji="1" lang="en-US" altLang="ja-JP" dirty="0">
                <a:solidFill>
                  <a:srgbClr val="C00000"/>
                </a:solidFill>
                <a:latin typeface="Hiragino Kaku Gothic Std W8" panose="020B0800000000000000" pitchFamily="34" charset="-128"/>
                <a:ea typeface="Hiragino Kaku Gothic Std W8" panose="020B0800000000000000" pitchFamily="34" charset="-128"/>
              </a:rPr>
              <a:t>2)</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　軌道の分類と幾何的な角度の評価</a:t>
            </a:r>
          </a:p>
        </p:txBody>
      </p:sp>
      <p:pic>
        <p:nvPicPr>
          <p:cNvPr id="5" name="図 4">
            <a:extLst>
              <a:ext uri="{FF2B5EF4-FFF2-40B4-BE49-F238E27FC236}">
                <a16:creationId xmlns:a16="http://schemas.microsoft.com/office/drawing/2014/main" id="{68E1B2B8-1D72-9227-498B-0CA09BD8BD63}"/>
              </a:ext>
            </a:extLst>
          </p:cNvPr>
          <p:cNvPicPr>
            <a:picLocks noChangeAspect="1"/>
          </p:cNvPicPr>
          <p:nvPr/>
        </p:nvPicPr>
        <p:blipFill>
          <a:blip r:embed="rId5"/>
          <a:stretch>
            <a:fillRect/>
          </a:stretch>
        </p:blipFill>
        <p:spPr>
          <a:xfrm>
            <a:off x="3803876" y="1465527"/>
            <a:ext cx="247466" cy="135708"/>
          </a:xfrm>
          <a:prstGeom prst="rect">
            <a:avLst/>
          </a:prstGeom>
        </p:spPr>
      </p:pic>
      <p:pic>
        <p:nvPicPr>
          <p:cNvPr id="11" name="図 10">
            <a:extLst>
              <a:ext uri="{FF2B5EF4-FFF2-40B4-BE49-F238E27FC236}">
                <a16:creationId xmlns:a16="http://schemas.microsoft.com/office/drawing/2014/main" id="{5C1FB1A1-DEF7-C757-9077-80E71FB4502B}"/>
              </a:ext>
            </a:extLst>
          </p:cNvPr>
          <p:cNvPicPr>
            <a:picLocks noChangeAspect="1"/>
          </p:cNvPicPr>
          <p:nvPr/>
        </p:nvPicPr>
        <p:blipFill>
          <a:blip r:embed="rId6"/>
          <a:stretch>
            <a:fillRect/>
          </a:stretch>
        </p:blipFill>
        <p:spPr>
          <a:xfrm>
            <a:off x="1514941" y="1928864"/>
            <a:ext cx="1874853" cy="260788"/>
          </a:xfrm>
          <a:prstGeom prst="rect">
            <a:avLst/>
          </a:prstGeom>
        </p:spPr>
      </p:pic>
      <p:pic>
        <p:nvPicPr>
          <p:cNvPr id="12" name="図 11">
            <a:extLst>
              <a:ext uri="{FF2B5EF4-FFF2-40B4-BE49-F238E27FC236}">
                <a16:creationId xmlns:a16="http://schemas.microsoft.com/office/drawing/2014/main" id="{888C5A78-3FF7-CA80-8BDA-1F3F552B4D7F}"/>
              </a:ext>
            </a:extLst>
          </p:cNvPr>
          <p:cNvPicPr>
            <a:picLocks noChangeAspect="1"/>
          </p:cNvPicPr>
          <p:nvPr/>
        </p:nvPicPr>
        <p:blipFill>
          <a:blip r:embed="rId7"/>
          <a:stretch>
            <a:fillRect/>
          </a:stretch>
        </p:blipFill>
        <p:spPr>
          <a:xfrm>
            <a:off x="5605944" y="1928864"/>
            <a:ext cx="2355850" cy="264943"/>
          </a:xfrm>
          <a:prstGeom prst="rect">
            <a:avLst/>
          </a:prstGeom>
        </p:spPr>
      </p:pic>
      <p:sp>
        <p:nvSpPr>
          <p:cNvPr id="20" name="コンテンツ プレースホルダー 2">
            <a:extLst>
              <a:ext uri="{FF2B5EF4-FFF2-40B4-BE49-F238E27FC236}">
                <a16:creationId xmlns:a16="http://schemas.microsoft.com/office/drawing/2014/main" id="{59A9FD40-1845-BE0E-D0B4-1712FEFE2543}"/>
              </a:ext>
            </a:extLst>
          </p:cNvPr>
          <p:cNvSpPr txBox="1">
            <a:spLocks/>
          </p:cNvSpPr>
          <p:nvPr/>
        </p:nvSpPr>
        <p:spPr>
          <a:xfrm>
            <a:off x="573505" y="5371304"/>
            <a:ext cx="3903748" cy="10684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図を一般化すると</a:t>
            </a:r>
            <a:endParaRPr lang="en-US" altLang="ja-JP" sz="1800" dirty="0"/>
          </a:p>
        </p:txBody>
      </p:sp>
      <p:sp>
        <p:nvSpPr>
          <p:cNvPr id="21" name="コンテンツ プレースホルダー 2">
            <a:extLst>
              <a:ext uri="{FF2B5EF4-FFF2-40B4-BE49-F238E27FC236}">
                <a16:creationId xmlns:a16="http://schemas.microsoft.com/office/drawing/2014/main" id="{3033EDFA-B003-643C-0D73-0317AF421B2B}"/>
              </a:ext>
            </a:extLst>
          </p:cNvPr>
          <p:cNvSpPr txBox="1">
            <a:spLocks/>
          </p:cNvSpPr>
          <p:nvPr/>
        </p:nvSpPr>
        <p:spPr>
          <a:xfrm>
            <a:off x="4901183" y="5371303"/>
            <a:ext cx="3990397" cy="10684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図を一般化すると</a:t>
            </a:r>
            <a:endParaRPr lang="en-US" altLang="ja-JP" sz="1800" dirty="0"/>
          </a:p>
          <a:p>
            <a:pPr marL="0" indent="0" eaLnBrk="0">
              <a:lnSpc>
                <a:spcPct val="150000"/>
              </a:lnSpc>
              <a:spcBef>
                <a:spcPts val="0"/>
              </a:spcBef>
              <a:buNone/>
            </a:pPr>
            <a:endParaRPr lang="en-US" altLang="ja-JP" sz="1800" dirty="0"/>
          </a:p>
        </p:txBody>
      </p:sp>
      <p:pic>
        <p:nvPicPr>
          <p:cNvPr id="27" name="図 26">
            <a:extLst>
              <a:ext uri="{FF2B5EF4-FFF2-40B4-BE49-F238E27FC236}">
                <a16:creationId xmlns:a16="http://schemas.microsoft.com/office/drawing/2014/main" id="{3E22283D-DF70-DDC1-D98E-306DFA4684AE}"/>
              </a:ext>
            </a:extLst>
          </p:cNvPr>
          <p:cNvPicPr>
            <a:picLocks noChangeAspect="1"/>
          </p:cNvPicPr>
          <p:nvPr/>
        </p:nvPicPr>
        <p:blipFill>
          <a:blip r:embed="rId8"/>
          <a:stretch>
            <a:fillRect/>
          </a:stretch>
        </p:blipFill>
        <p:spPr>
          <a:xfrm>
            <a:off x="5855645" y="5864854"/>
            <a:ext cx="2158056" cy="261797"/>
          </a:xfrm>
          <a:prstGeom prst="rect">
            <a:avLst/>
          </a:prstGeom>
        </p:spPr>
      </p:pic>
      <p:pic>
        <p:nvPicPr>
          <p:cNvPr id="29" name="図 28">
            <a:extLst>
              <a:ext uri="{FF2B5EF4-FFF2-40B4-BE49-F238E27FC236}">
                <a16:creationId xmlns:a16="http://schemas.microsoft.com/office/drawing/2014/main" id="{FCCB4C53-8CF5-A8C1-A7BF-7D521F9A3C2A}"/>
              </a:ext>
            </a:extLst>
          </p:cNvPr>
          <p:cNvPicPr>
            <a:picLocks noChangeAspect="1"/>
          </p:cNvPicPr>
          <p:nvPr/>
        </p:nvPicPr>
        <p:blipFill>
          <a:blip r:embed="rId9"/>
          <a:stretch>
            <a:fillRect/>
          </a:stretch>
        </p:blipFill>
        <p:spPr>
          <a:xfrm>
            <a:off x="1315322" y="5860548"/>
            <a:ext cx="1682711" cy="266103"/>
          </a:xfrm>
          <a:prstGeom prst="rect">
            <a:avLst/>
          </a:prstGeom>
        </p:spPr>
      </p:pic>
      <p:cxnSp>
        <p:nvCxnSpPr>
          <p:cNvPr id="3" name="直線コネクタ 2">
            <a:extLst>
              <a:ext uri="{FF2B5EF4-FFF2-40B4-BE49-F238E27FC236}">
                <a16:creationId xmlns:a16="http://schemas.microsoft.com/office/drawing/2014/main" id="{B4F5D083-05F7-D53B-E704-4FA0D0CD2FBB}"/>
              </a:ext>
            </a:extLst>
          </p:cNvPr>
          <p:cNvCxnSpPr>
            <a:cxnSpLocks/>
          </p:cNvCxnSpPr>
          <p:nvPr/>
        </p:nvCxnSpPr>
        <p:spPr>
          <a:xfrm flipH="1">
            <a:off x="4563774" y="1928864"/>
            <a:ext cx="8226" cy="4562582"/>
          </a:xfrm>
          <a:prstGeom prst="line">
            <a:avLst/>
          </a:prstGeom>
        </p:spPr>
        <p:style>
          <a:lnRef idx="1">
            <a:schemeClr val="dk1"/>
          </a:lnRef>
          <a:fillRef idx="0">
            <a:schemeClr val="dk1"/>
          </a:fillRef>
          <a:effectRef idx="0">
            <a:schemeClr val="dk1"/>
          </a:effectRef>
          <a:fontRef idx="minor">
            <a:schemeClr val="tx1"/>
          </a:fontRef>
        </p:style>
      </p:cxnSp>
      <p:pic>
        <p:nvPicPr>
          <p:cNvPr id="15" name="図 14">
            <a:extLst>
              <a:ext uri="{FF2B5EF4-FFF2-40B4-BE49-F238E27FC236}">
                <a16:creationId xmlns:a16="http://schemas.microsoft.com/office/drawing/2014/main" id="{B64D34CB-7323-588A-D6B5-90667E00B3FA}"/>
              </a:ext>
            </a:extLst>
          </p:cNvPr>
          <p:cNvPicPr>
            <a:picLocks noChangeAspect="1"/>
          </p:cNvPicPr>
          <p:nvPr/>
        </p:nvPicPr>
        <p:blipFill>
          <a:blip r:embed="rId10"/>
          <a:stretch>
            <a:fillRect/>
          </a:stretch>
        </p:blipFill>
        <p:spPr>
          <a:xfrm>
            <a:off x="1314725" y="2640312"/>
            <a:ext cx="730752" cy="197912"/>
          </a:xfrm>
          <a:prstGeom prst="rect">
            <a:avLst/>
          </a:prstGeom>
        </p:spPr>
      </p:pic>
      <p:pic>
        <p:nvPicPr>
          <p:cNvPr id="17" name="図 16">
            <a:extLst>
              <a:ext uri="{FF2B5EF4-FFF2-40B4-BE49-F238E27FC236}">
                <a16:creationId xmlns:a16="http://schemas.microsoft.com/office/drawing/2014/main" id="{0CE4F279-0995-1D78-7F23-75313BF49EB3}"/>
              </a:ext>
            </a:extLst>
          </p:cNvPr>
          <p:cNvPicPr>
            <a:picLocks noChangeAspect="1"/>
          </p:cNvPicPr>
          <p:nvPr/>
        </p:nvPicPr>
        <p:blipFill>
          <a:blip r:embed="rId11"/>
          <a:stretch>
            <a:fillRect/>
          </a:stretch>
        </p:blipFill>
        <p:spPr>
          <a:xfrm>
            <a:off x="5642420" y="2632021"/>
            <a:ext cx="815530" cy="202994"/>
          </a:xfrm>
          <a:prstGeom prst="rect">
            <a:avLst/>
          </a:prstGeom>
        </p:spPr>
      </p:pic>
      <p:sp>
        <p:nvSpPr>
          <p:cNvPr id="6" name="スライド番号プレースホルダー 5">
            <a:extLst>
              <a:ext uri="{FF2B5EF4-FFF2-40B4-BE49-F238E27FC236}">
                <a16:creationId xmlns:a16="http://schemas.microsoft.com/office/drawing/2014/main" id="{D30E33D6-0616-39A9-1FCB-CBBD6DDDF905}"/>
              </a:ext>
            </a:extLst>
          </p:cNvPr>
          <p:cNvSpPr>
            <a:spLocks noGrp="1"/>
          </p:cNvSpPr>
          <p:nvPr>
            <p:ph type="sldNum" sz="quarter" idx="12"/>
          </p:nvPr>
        </p:nvSpPr>
        <p:spPr/>
        <p:txBody>
          <a:bodyPr/>
          <a:lstStyle/>
          <a:p>
            <a:fld id="{48F63A3B-78C7-47BE-AE5E-E10140E04643}" type="slidenum">
              <a:rPr lang="en-US" smtClean="0"/>
              <a:pPr/>
              <a:t>20</a:t>
            </a:fld>
            <a:r>
              <a:rPr lang="en-US"/>
              <a:t>/25</a:t>
            </a:r>
            <a:endParaRPr lang="en-US" dirty="0"/>
          </a:p>
        </p:txBody>
      </p:sp>
    </p:spTree>
    <p:extLst>
      <p:ext uri="{BB962C8B-B14F-4D97-AF65-F5344CB8AC3E}">
        <p14:creationId xmlns:p14="http://schemas.microsoft.com/office/powerpoint/2010/main" val="2480121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コンテンツ プレースホルダー 2">
            <a:extLst>
              <a:ext uri="{FF2B5EF4-FFF2-40B4-BE49-F238E27FC236}">
                <a16:creationId xmlns:a16="http://schemas.microsoft.com/office/drawing/2014/main" id="{41E3E8DE-0707-F066-4A45-DFE610E9D514}"/>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上で考えた全ての場合分けについて考えて</a:t>
            </a:r>
            <a:endParaRPr lang="en-US" altLang="ja-JP" sz="1800" dirty="0"/>
          </a:p>
          <a:p>
            <a:pPr marL="0" indent="0" eaLnBrk="0">
              <a:lnSpc>
                <a:spcPct val="150000"/>
              </a:lnSpc>
              <a:spcBef>
                <a:spcPts val="0"/>
              </a:spcBef>
              <a:buNone/>
            </a:pPr>
            <a:r>
              <a:rPr lang="en-US" altLang="ja-JP" sz="1800" dirty="0"/>
              <a:t>(</a:t>
            </a:r>
            <a:r>
              <a:rPr lang="en-US" altLang="ja-JP" sz="1800" dirty="0" err="1"/>
              <a:t>i</a:t>
            </a:r>
            <a:r>
              <a:rPr lang="en-US" altLang="ja-JP" sz="1800" dirty="0"/>
              <a:t>)</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(ii)</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を解くことで　が求められる</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en-US" altLang="ja-JP" dirty="0">
                <a:solidFill>
                  <a:srgbClr val="C00000"/>
                </a:solidFill>
              </a:rPr>
              <a:t>3)</a:t>
            </a:r>
            <a:r>
              <a:rPr lang="ja-JP" altLang="en-US">
                <a:solidFill>
                  <a:srgbClr val="C00000"/>
                </a:solidFill>
              </a:rPr>
              <a:t>　</a:t>
            </a:r>
            <a:r>
              <a:rPr lang="en-US" altLang="ja-JP" dirty="0">
                <a:solidFill>
                  <a:srgbClr val="C00000"/>
                </a:solidFill>
              </a:rPr>
              <a:t>(1),(2)</a:t>
            </a:r>
            <a:r>
              <a:rPr lang="ja-JP" altLang="en-US">
                <a:solidFill>
                  <a:srgbClr val="C00000"/>
                </a:solidFill>
              </a:rPr>
              <a:t>を用いて</a:t>
            </a:r>
            <a:r>
              <a:rPr lang="en-US" altLang="ja-JP" dirty="0">
                <a:solidFill>
                  <a:srgbClr val="C00000"/>
                </a:solidFill>
              </a:rPr>
              <a:t> b </a:t>
            </a:r>
            <a:r>
              <a:rPr kumimoji="1" lang="ja-JP" altLang="en-US">
                <a:solidFill>
                  <a:srgbClr val="C00000"/>
                </a:solidFill>
                <a:latin typeface="Hiragino Kaku Gothic Std W8" panose="020B0800000000000000" pitchFamily="34" charset="-128"/>
                <a:ea typeface="Hiragino Kaku Gothic Std W8" panose="020B0800000000000000" pitchFamily="34" charset="-128"/>
              </a:rPr>
              <a:t>を</a:t>
            </a:r>
            <a:r>
              <a:rPr lang="ja-JP" altLang="en-US">
                <a:solidFill>
                  <a:srgbClr val="C00000"/>
                </a:solidFill>
              </a:rPr>
              <a:t>求める</a:t>
            </a:r>
            <a:endParaRPr kumimoji="1" lang="ja-JP" altLang="en-US">
              <a:solidFill>
                <a:srgbClr val="C00000"/>
              </a:solidFill>
              <a:latin typeface="Hiragino Kaku Gothic Std W8" panose="020B0800000000000000" pitchFamily="34" charset="-128"/>
              <a:ea typeface="Hiragino Kaku Gothic Std W8" panose="020B0800000000000000" pitchFamily="34" charset="-128"/>
            </a:endParaRPr>
          </a:p>
        </p:txBody>
      </p:sp>
      <p:pic>
        <p:nvPicPr>
          <p:cNvPr id="8" name="図 7">
            <a:extLst>
              <a:ext uri="{FF2B5EF4-FFF2-40B4-BE49-F238E27FC236}">
                <a16:creationId xmlns:a16="http://schemas.microsoft.com/office/drawing/2014/main" id="{141CAB4B-5942-69C0-8D05-B16D91DC1A5F}"/>
              </a:ext>
            </a:extLst>
          </p:cNvPr>
          <p:cNvPicPr>
            <a:picLocks noChangeAspect="1"/>
          </p:cNvPicPr>
          <p:nvPr/>
        </p:nvPicPr>
        <p:blipFill>
          <a:blip r:embed="rId3"/>
          <a:stretch>
            <a:fillRect/>
          </a:stretch>
        </p:blipFill>
        <p:spPr>
          <a:xfrm>
            <a:off x="1229667" y="1953568"/>
            <a:ext cx="1900958" cy="264419"/>
          </a:xfrm>
          <a:prstGeom prst="rect">
            <a:avLst/>
          </a:prstGeom>
        </p:spPr>
      </p:pic>
      <p:pic>
        <p:nvPicPr>
          <p:cNvPr id="10" name="図 9">
            <a:extLst>
              <a:ext uri="{FF2B5EF4-FFF2-40B4-BE49-F238E27FC236}">
                <a16:creationId xmlns:a16="http://schemas.microsoft.com/office/drawing/2014/main" id="{32D885B1-29C3-0473-7FDC-4304E165FFD5}"/>
              </a:ext>
            </a:extLst>
          </p:cNvPr>
          <p:cNvPicPr>
            <a:picLocks noChangeAspect="1"/>
          </p:cNvPicPr>
          <p:nvPr/>
        </p:nvPicPr>
        <p:blipFill>
          <a:blip r:embed="rId4"/>
          <a:stretch>
            <a:fillRect/>
          </a:stretch>
        </p:blipFill>
        <p:spPr>
          <a:xfrm>
            <a:off x="1229667" y="4025115"/>
            <a:ext cx="2228999" cy="250678"/>
          </a:xfrm>
          <a:prstGeom prst="rect">
            <a:avLst/>
          </a:prstGeom>
        </p:spPr>
      </p:pic>
      <p:pic>
        <p:nvPicPr>
          <p:cNvPr id="12" name="図 11">
            <a:extLst>
              <a:ext uri="{FF2B5EF4-FFF2-40B4-BE49-F238E27FC236}">
                <a16:creationId xmlns:a16="http://schemas.microsoft.com/office/drawing/2014/main" id="{5B0155E8-16E3-6C9C-8C32-ADEB6EC280C2}"/>
              </a:ext>
            </a:extLst>
          </p:cNvPr>
          <p:cNvPicPr>
            <a:picLocks noChangeAspect="1"/>
          </p:cNvPicPr>
          <p:nvPr/>
        </p:nvPicPr>
        <p:blipFill>
          <a:blip r:embed="rId5"/>
          <a:stretch>
            <a:fillRect/>
          </a:stretch>
        </p:blipFill>
        <p:spPr>
          <a:xfrm>
            <a:off x="1534055" y="2536893"/>
            <a:ext cx="671263" cy="240779"/>
          </a:xfrm>
          <a:prstGeom prst="rect">
            <a:avLst/>
          </a:prstGeom>
        </p:spPr>
      </p:pic>
      <p:pic>
        <p:nvPicPr>
          <p:cNvPr id="13" name="図 12">
            <a:extLst>
              <a:ext uri="{FF2B5EF4-FFF2-40B4-BE49-F238E27FC236}">
                <a16:creationId xmlns:a16="http://schemas.microsoft.com/office/drawing/2014/main" id="{3A7A236F-AAA5-2F7E-5A03-A05C99D754FE}"/>
              </a:ext>
            </a:extLst>
          </p:cNvPr>
          <p:cNvPicPr>
            <a:picLocks noChangeAspect="1"/>
          </p:cNvPicPr>
          <p:nvPr/>
        </p:nvPicPr>
        <p:blipFill>
          <a:blip r:embed="rId6"/>
          <a:stretch>
            <a:fillRect/>
          </a:stretch>
        </p:blipFill>
        <p:spPr>
          <a:xfrm>
            <a:off x="1534054" y="3281822"/>
            <a:ext cx="671263" cy="269965"/>
          </a:xfrm>
          <a:prstGeom prst="rect">
            <a:avLst/>
          </a:prstGeom>
        </p:spPr>
      </p:pic>
      <p:pic>
        <p:nvPicPr>
          <p:cNvPr id="14" name="図 13">
            <a:extLst>
              <a:ext uri="{FF2B5EF4-FFF2-40B4-BE49-F238E27FC236}">
                <a16:creationId xmlns:a16="http://schemas.microsoft.com/office/drawing/2014/main" id="{A11803AA-DCE1-81F5-7553-9264D07B6285}"/>
              </a:ext>
            </a:extLst>
          </p:cNvPr>
          <p:cNvPicPr>
            <a:picLocks noChangeAspect="1"/>
          </p:cNvPicPr>
          <p:nvPr/>
        </p:nvPicPr>
        <p:blipFill>
          <a:blip r:embed="rId5"/>
          <a:stretch>
            <a:fillRect/>
          </a:stretch>
        </p:blipFill>
        <p:spPr>
          <a:xfrm>
            <a:off x="1512538" y="4614822"/>
            <a:ext cx="671263" cy="240779"/>
          </a:xfrm>
          <a:prstGeom prst="rect">
            <a:avLst/>
          </a:prstGeom>
        </p:spPr>
      </p:pic>
      <p:pic>
        <p:nvPicPr>
          <p:cNvPr id="15" name="図 14">
            <a:extLst>
              <a:ext uri="{FF2B5EF4-FFF2-40B4-BE49-F238E27FC236}">
                <a16:creationId xmlns:a16="http://schemas.microsoft.com/office/drawing/2014/main" id="{D1A27810-24E1-6C76-95C5-E42C35E70FF6}"/>
              </a:ext>
            </a:extLst>
          </p:cNvPr>
          <p:cNvPicPr>
            <a:picLocks noChangeAspect="1"/>
          </p:cNvPicPr>
          <p:nvPr/>
        </p:nvPicPr>
        <p:blipFill>
          <a:blip r:embed="rId6"/>
          <a:stretch>
            <a:fillRect/>
          </a:stretch>
        </p:blipFill>
        <p:spPr>
          <a:xfrm>
            <a:off x="1508883" y="5387793"/>
            <a:ext cx="671263" cy="269965"/>
          </a:xfrm>
          <a:prstGeom prst="rect">
            <a:avLst/>
          </a:prstGeom>
        </p:spPr>
      </p:pic>
      <p:sp>
        <p:nvSpPr>
          <p:cNvPr id="20" name="テキスト ボックス 19">
            <a:extLst>
              <a:ext uri="{FF2B5EF4-FFF2-40B4-BE49-F238E27FC236}">
                <a16:creationId xmlns:a16="http://schemas.microsoft.com/office/drawing/2014/main" id="{C2CA4D0E-D486-D27F-991C-7B64BAECE3D2}"/>
              </a:ext>
            </a:extLst>
          </p:cNvPr>
          <p:cNvSpPr txBox="1"/>
          <p:nvPr/>
        </p:nvSpPr>
        <p:spPr>
          <a:xfrm>
            <a:off x="2310154" y="2473766"/>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1" name="テキスト ボックス 20">
            <a:extLst>
              <a:ext uri="{FF2B5EF4-FFF2-40B4-BE49-F238E27FC236}">
                <a16:creationId xmlns:a16="http://schemas.microsoft.com/office/drawing/2014/main" id="{0779E401-E16E-0438-700B-2C338212E941}"/>
              </a:ext>
            </a:extLst>
          </p:cNvPr>
          <p:cNvSpPr txBox="1"/>
          <p:nvPr/>
        </p:nvSpPr>
        <p:spPr>
          <a:xfrm>
            <a:off x="2311194" y="3256739"/>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2" name="テキスト ボックス 21">
            <a:extLst>
              <a:ext uri="{FF2B5EF4-FFF2-40B4-BE49-F238E27FC236}">
                <a16:creationId xmlns:a16="http://schemas.microsoft.com/office/drawing/2014/main" id="{4D067ABB-8435-E903-F991-D582544BE8FA}"/>
              </a:ext>
            </a:extLst>
          </p:cNvPr>
          <p:cNvSpPr txBox="1"/>
          <p:nvPr/>
        </p:nvSpPr>
        <p:spPr>
          <a:xfrm>
            <a:off x="2310154" y="4572420"/>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sp>
        <p:nvSpPr>
          <p:cNvPr id="23" name="テキスト ボックス 22">
            <a:extLst>
              <a:ext uri="{FF2B5EF4-FFF2-40B4-BE49-F238E27FC236}">
                <a16:creationId xmlns:a16="http://schemas.microsoft.com/office/drawing/2014/main" id="{260B6CD1-C016-59C4-51E8-420D2889AC26}"/>
              </a:ext>
            </a:extLst>
          </p:cNvPr>
          <p:cNvSpPr txBox="1"/>
          <p:nvPr/>
        </p:nvSpPr>
        <p:spPr>
          <a:xfrm>
            <a:off x="2310154" y="5363614"/>
            <a:ext cx="415498"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a:t>
            </a:r>
          </a:p>
        </p:txBody>
      </p:sp>
      <p:pic>
        <p:nvPicPr>
          <p:cNvPr id="3" name="図 2">
            <a:extLst>
              <a:ext uri="{FF2B5EF4-FFF2-40B4-BE49-F238E27FC236}">
                <a16:creationId xmlns:a16="http://schemas.microsoft.com/office/drawing/2014/main" id="{1B018BD0-79B3-1AC8-E273-A442CFA66AAF}"/>
              </a:ext>
            </a:extLst>
          </p:cNvPr>
          <p:cNvPicPr>
            <a:picLocks noChangeAspect="1"/>
          </p:cNvPicPr>
          <p:nvPr/>
        </p:nvPicPr>
        <p:blipFill>
          <a:blip r:embed="rId7"/>
          <a:stretch>
            <a:fillRect/>
          </a:stretch>
        </p:blipFill>
        <p:spPr>
          <a:xfrm>
            <a:off x="3093894" y="2299803"/>
            <a:ext cx="3800156" cy="619461"/>
          </a:xfrm>
          <a:prstGeom prst="rect">
            <a:avLst/>
          </a:prstGeom>
        </p:spPr>
      </p:pic>
      <p:pic>
        <p:nvPicPr>
          <p:cNvPr id="5" name="図 4">
            <a:extLst>
              <a:ext uri="{FF2B5EF4-FFF2-40B4-BE49-F238E27FC236}">
                <a16:creationId xmlns:a16="http://schemas.microsoft.com/office/drawing/2014/main" id="{14F47A5C-4FC7-D25A-6B8C-C4B70823A0B9}"/>
              </a:ext>
            </a:extLst>
          </p:cNvPr>
          <p:cNvPicPr>
            <a:picLocks noChangeAspect="1"/>
          </p:cNvPicPr>
          <p:nvPr/>
        </p:nvPicPr>
        <p:blipFill>
          <a:blip r:embed="rId8"/>
          <a:stretch>
            <a:fillRect/>
          </a:stretch>
        </p:blipFill>
        <p:spPr>
          <a:xfrm>
            <a:off x="3093894" y="3128100"/>
            <a:ext cx="2367951" cy="577407"/>
          </a:xfrm>
          <a:prstGeom prst="rect">
            <a:avLst/>
          </a:prstGeom>
        </p:spPr>
      </p:pic>
      <p:pic>
        <p:nvPicPr>
          <p:cNvPr id="11" name="図 10">
            <a:extLst>
              <a:ext uri="{FF2B5EF4-FFF2-40B4-BE49-F238E27FC236}">
                <a16:creationId xmlns:a16="http://schemas.microsoft.com/office/drawing/2014/main" id="{A73633C0-C07B-02F5-33F5-A26BED35BA2C}"/>
              </a:ext>
            </a:extLst>
          </p:cNvPr>
          <p:cNvPicPr>
            <a:picLocks noChangeAspect="1"/>
          </p:cNvPicPr>
          <p:nvPr/>
        </p:nvPicPr>
        <p:blipFill>
          <a:blip r:embed="rId9"/>
          <a:stretch>
            <a:fillRect/>
          </a:stretch>
        </p:blipFill>
        <p:spPr>
          <a:xfrm>
            <a:off x="3093894" y="4421825"/>
            <a:ext cx="3886200" cy="556701"/>
          </a:xfrm>
          <a:prstGeom prst="rect">
            <a:avLst/>
          </a:prstGeom>
        </p:spPr>
      </p:pic>
      <p:pic>
        <p:nvPicPr>
          <p:cNvPr id="24" name="図 23">
            <a:extLst>
              <a:ext uri="{FF2B5EF4-FFF2-40B4-BE49-F238E27FC236}">
                <a16:creationId xmlns:a16="http://schemas.microsoft.com/office/drawing/2014/main" id="{6C31F218-0A36-6FAC-E31A-683D49FE3E2D}"/>
              </a:ext>
            </a:extLst>
          </p:cNvPr>
          <p:cNvPicPr>
            <a:picLocks noChangeAspect="1"/>
          </p:cNvPicPr>
          <p:nvPr/>
        </p:nvPicPr>
        <p:blipFill>
          <a:blip r:embed="rId10"/>
          <a:stretch>
            <a:fillRect/>
          </a:stretch>
        </p:blipFill>
        <p:spPr>
          <a:xfrm>
            <a:off x="3093894" y="5263690"/>
            <a:ext cx="2580377" cy="518169"/>
          </a:xfrm>
          <a:prstGeom prst="rect">
            <a:avLst/>
          </a:prstGeom>
        </p:spPr>
      </p:pic>
      <p:pic>
        <p:nvPicPr>
          <p:cNvPr id="9" name="図 8">
            <a:extLst>
              <a:ext uri="{FF2B5EF4-FFF2-40B4-BE49-F238E27FC236}">
                <a16:creationId xmlns:a16="http://schemas.microsoft.com/office/drawing/2014/main" id="{3200A7DA-11D4-BB18-CF30-AF1620C07062}"/>
              </a:ext>
            </a:extLst>
          </p:cNvPr>
          <p:cNvPicPr>
            <a:picLocks noChangeAspect="1"/>
          </p:cNvPicPr>
          <p:nvPr/>
        </p:nvPicPr>
        <p:blipFill>
          <a:blip r:embed="rId11"/>
          <a:stretch>
            <a:fillRect/>
          </a:stretch>
        </p:blipFill>
        <p:spPr>
          <a:xfrm>
            <a:off x="2158088" y="6080966"/>
            <a:ext cx="109362" cy="203099"/>
          </a:xfrm>
          <a:prstGeom prst="rect">
            <a:avLst/>
          </a:prstGeom>
        </p:spPr>
      </p:pic>
      <p:sp>
        <p:nvSpPr>
          <p:cNvPr id="16" name="スライド番号プレースホルダー 15">
            <a:extLst>
              <a:ext uri="{FF2B5EF4-FFF2-40B4-BE49-F238E27FC236}">
                <a16:creationId xmlns:a16="http://schemas.microsoft.com/office/drawing/2014/main" id="{8CC970EF-5D73-4175-388D-89EA0374AD3C}"/>
              </a:ext>
            </a:extLst>
          </p:cNvPr>
          <p:cNvSpPr>
            <a:spLocks noGrp="1"/>
          </p:cNvSpPr>
          <p:nvPr>
            <p:ph type="sldNum" sz="quarter" idx="12"/>
          </p:nvPr>
        </p:nvSpPr>
        <p:spPr/>
        <p:txBody>
          <a:bodyPr/>
          <a:lstStyle/>
          <a:p>
            <a:fld id="{48F63A3B-78C7-47BE-AE5E-E10140E04643}" type="slidenum">
              <a:rPr lang="en-US" smtClean="0"/>
              <a:pPr/>
              <a:t>21</a:t>
            </a:fld>
            <a:r>
              <a:rPr lang="en-US"/>
              <a:t>/25</a:t>
            </a:r>
            <a:endParaRPr lang="en-US" dirty="0"/>
          </a:p>
        </p:txBody>
      </p:sp>
    </p:spTree>
    <p:extLst>
      <p:ext uri="{BB962C8B-B14F-4D97-AF65-F5344CB8AC3E}">
        <p14:creationId xmlns:p14="http://schemas.microsoft.com/office/powerpoint/2010/main" val="10580584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1411ADCB-4980-8EBE-46AA-3DAFEAE4562F}"/>
              </a:ext>
            </a:extLst>
          </p:cNvPr>
          <p:cNvPicPr>
            <a:picLocks noChangeAspect="1"/>
          </p:cNvPicPr>
          <p:nvPr/>
        </p:nvPicPr>
        <p:blipFill>
          <a:blip r:embed="rId3"/>
          <a:stretch>
            <a:fillRect/>
          </a:stretch>
        </p:blipFill>
        <p:spPr>
          <a:xfrm>
            <a:off x="1350808" y="1325238"/>
            <a:ext cx="7264400" cy="4724400"/>
          </a:xfrm>
          <a:prstGeom prst="rect">
            <a:avLst/>
          </a:prstGeom>
        </p:spPr>
      </p:pic>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ja-JP" altLang="en-US"/>
              <a:t>作成された像</a:t>
            </a:r>
            <a:endParaRPr kumimoji="1" lang="ja-JP" altLang="en-US">
              <a:latin typeface="Hiragino Kaku Gothic Std W8" panose="020B0800000000000000" pitchFamily="34" charset="-128"/>
              <a:ea typeface="Hiragino Kaku Gothic Std W8" panose="020B0800000000000000" pitchFamily="34" charset="-128"/>
            </a:endParaRPr>
          </a:p>
        </p:txBody>
      </p:sp>
      <p:pic>
        <p:nvPicPr>
          <p:cNvPr id="24" name="図 23">
            <a:extLst>
              <a:ext uri="{FF2B5EF4-FFF2-40B4-BE49-F238E27FC236}">
                <a16:creationId xmlns:a16="http://schemas.microsoft.com/office/drawing/2014/main" id="{77839C4A-7E86-527C-91F0-E36C29CAB5AD}"/>
              </a:ext>
            </a:extLst>
          </p:cNvPr>
          <p:cNvPicPr>
            <a:picLocks noChangeAspect="1"/>
          </p:cNvPicPr>
          <p:nvPr/>
        </p:nvPicPr>
        <p:blipFill>
          <a:blip r:embed="rId4"/>
          <a:stretch>
            <a:fillRect/>
          </a:stretch>
        </p:blipFill>
        <p:spPr>
          <a:xfrm>
            <a:off x="628650" y="1751128"/>
            <a:ext cx="1190088" cy="304441"/>
          </a:xfrm>
          <a:prstGeom prst="rect">
            <a:avLst/>
          </a:prstGeom>
        </p:spPr>
      </p:pic>
      <p:pic>
        <p:nvPicPr>
          <p:cNvPr id="25" name="図 24">
            <a:extLst>
              <a:ext uri="{FF2B5EF4-FFF2-40B4-BE49-F238E27FC236}">
                <a16:creationId xmlns:a16="http://schemas.microsoft.com/office/drawing/2014/main" id="{BF4380F5-47C0-6480-FBB4-506087F41B87}"/>
              </a:ext>
            </a:extLst>
          </p:cNvPr>
          <p:cNvPicPr>
            <a:picLocks noChangeAspect="1"/>
          </p:cNvPicPr>
          <p:nvPr/>
        </p:nvPicPr>
        <p:blipFill>
          <a:blip r:embed="rId5"/>
          <a:stretch>
            <a:fillRect/>
          </a:stretch>
        </p:blipFill>
        <p:spPr>
          <a:xfrm>
            <a:off x="4526376" y="1748079"/>
            <a:ext cx="1190092" cy="304442"/>
          </a:xfrm>
          <a:prstGeom prst="rect">
            <a:avLst/>
          </a:prstGeom>
        </p:spPr>
      </p:pic>
      <p:pic>
        <p:nvPicPr>
          <p:cNvPr id="26" name="図 25">
            <a:extLst>
              <a:ext uri="{FF2B5EF4-FFF2-40B4-BE49-F238E27FC236}">
                <a16:creationId xmlns:a16="http://schemas.microsoft.com/office/drawing/2014/main" id="{A0E313E1-CDF4-7870-3BF2-46CEAE6D7346}"/>
              </a:ext>
            </a:extLst>
          </p:cNvPr>
          <p:cNvPicPr>
            <a:picLocks noChangeAspect="1"/>
          </p:cNvPicPr>
          <p:nvPr/>
        </p:nvPicPr>
        <p:blipFill>
          <a:blip r:embed="rId6"/>
          <a:stretch>
            <a:fillRect/>
          </a:stretch>
        </p:blipFill>
        <p:spPr>
          <a:xfrm>
            <a:off x="628171" y="4013746"/>
            <a:ext cx="1190092" cy="304442"/>
          </a:xfrm>
          <a:prstGeom prst="rect">
            <a:avLst/>
          </a:prstGeom>
        </p:spPr>
      </p:pic>
      <p:pic>
        <p:nvPicPr>
          <p:cNvPr id="27" name="図 26">
            <a:extLst>
              <a:ext uri="{FF2B5EF4-FFF2-40B4-BE49-F238E27FC236}">
                <a16:creationId xmlns:a16="http://schemas.microsoft.com/office/drawing/2014/main" id="{DFABE499-D40D-19D1-674E-1CB3437900D1}"/>
              </a:ext>
            </a:extLst>
          </p:cNvPr>
          <p:cNvPicPr>
            <a:picLocks noChangeAspect="1"/>
          </p:cNvPicPr>
          <p:nvPr/>
        </p:nvPicPr>
        <p:blipFill>
          <a:blip r:embed="rId7"/>
          <a:stretch>
            <a:fillRect/>
          </a:stretch>
        </p:blipFill>
        <p:spPr>
          <a:xfrm>
            <a:off x="4526376" y="4013746"/>
            <a:ext cx="1190092" cy="304442"/>
          </a:xfrm>
          <a:prstGeom prst="rect">
            <a:avLst/>
          </a:prstGeom>
        </p:spPr>
      </p:pic>
      <p:sp>
        <p:nvSpPr>
          <p:cNvPr id="28" name="テキスト ボックス 27">
            <a:extLst>
              <a:ext uri="{FF2B5EF4-FFF2-40B4-BE49-F238E27FC236}">
                <a16:creationId xmlns:a16="http://schemas.microsoft.com/office/drawing/2014/main" id="{EE8DBFC4-8883-A91A-0A37-0AF47D579337}"/>
              </a:ext>
            </a:extLst>
          </p:cNvPr>
          <p:cNvSpPr txBox="1"/>
          <p:nvPr/>
        </p:nvSpPr>
        <p:spPr>
          <a:xfrm>
            <a:off x="6957024" y="1096586"/>
            <a:ext cx="877163" cy="646331"/>
          </a:xfrm>
          <a:prstGeom prst="rect">
            <a:avLst/>
          </a:prstGeom>
          <a:noFill/>
        </p:spPr>
        <p:txBody>
          <a:bodyPr wrap="none" rtlCol="0">
            <a:spAutoFit/>
          </a:bodyPr>
          <a:lstStyle/>
          <a:p>
            <a:r>
              <a:rPr kumimoji="1" lang="ja-JP" altLang="en-US">
                <a:solidFill>
                  <a:srgbClr val="C00000"/>
                </a:solidFill>
                <a:latin typeface="Hiragino Kaku Gothic Std W8" panose="020B0800000000000000" pitchFamily="34" charset="-128"/>
                <a:ea typeface="Hiragino Kaku Gothic Std W8" panose="020B0800000000000000" pitchFamily="34" charset="-128"/>
              </a:rPr>
              <a:t>赤線：</a:t>
            </a:r>
            <a:endParaRPr kumimoji="1" lang="en-US" altLang="ja-JP" dirty="0">
              <a:solidFill>
                <a:srgbClr val="C00000"/>
              </a:solidFill>
              <a:latin typeface="Hiragino Kaku Gothic Std W8" panose="020B0800000000000000" pitchFamily="34" charset="-128"/>
              <a:ea typeface="Hiragino Kaku Gothic Std W8" panose="020B0800000000000000" pitchFamily="34" charset="-128"/>
            </a:endParaRPr>
          </a:p>
          <a:p>
            <a:r>
              <a:rPr kumimoji="1" lang="ja-JP" altLang="en-US">
                <a:solidFill>
                  <a:srgbClr val="0070C0"/>
                </a:solidFill>
                <a:latin typeface="Hiragino Kaku Gothic Std W8" panose="020B0800000000000000" pitchFamily="34" charset="-128"/>
                <a:ea typeface="Hiragino Kaku Gothic Std W8" panose="020B0800000000000000" pitchFamily="34" charset="-128"/>
              </a:rPr>
              <a:t>青線：</a:t>
            </a:r>
          </a:p>
        </p:txBody>
      </p:sp>
      <p:pic>
        <p:nvPicPr>
          <p:cNvPr id="30" name="図 29">
            <a:extLst>
              <a:ext uri="{FF2B5EF4-FFF2-40B4-BE49-F238E27FC236}">
                <a16:creationId xmlns:a16="http://schemas.microsoft.com/office/drawing/2014/main" id="{15CCBED2-2335-3259-F7A3-D9A5474CE52D}"/>
              </a:ext>
            </a:extLst>
          </p:cNvPr>
          <p:cNvPicPr>
            <a:picLocks noChangeAspect="1"/>
          </p:cNvPicPr>
          <p:nvPr/>
        </p:nvPicPr>
        <p:blipFill>
          <a:blip r:embed="rId8"/>
          <a:stretch>
            <a:fillRect/>
          </a:stretch>
        </p:blipFill>
        <p:spPr>
          <a:xfrm>
            <a:off x="7780492" y="1123193"/>
            <a:ext cx="895826" cy="242620"/>
          </a:xfrm>
          <a:prstGeom prst="rect">
            <a:avLst/>
          </a:prstGeom>
        </p:spPr>
      </p:pic>
      <p:pic>
        <p:nvPicPr>
          <p:cNvPr id="31" name="図 30">
            <a:extLst>
              <a:ext uri="{FF2B5EF4-FFF2-40B4-BE49-F238E27FC236}">
                <a16:creationId xmlns:a16="http://schemas.microsoft.com/office/drawing/2014/main" id="{1D890708-7639-F480-2AA4-76D2916A1F41}"/>
              </a:ext>
            </a:extLst>
          </p:cNvPr>
          <p:cNvPicPr>
            <a:picLocks noChangeAspect="1"/>
          </p:cNvPicPr>
          <p:nvPr/>
        </p:nvPicPr>
        <p:blipFill>
          <a:blip r:embed="rId9"/>
          <a:stretch>
            <a:fillRect/>
          </a:stretch>
        </p:blipFill>
        <p:spPr>
          <a:xfrm>
            <a:off x="7793192" y="1408128"/>
            <a:ext cx="877163" cy="242620"/>
          </a:xfrm>
          <a:prstGeom prst="rect">
            <a:avLst/>
          </a:prstGeom>
        </p:spPr>
      </p:pic>
      <p:pic>
        <p:nvPicPr>
          <p:cNvPr id="8" name="図 7">
            <a:extLst>
              <a:ext uri="{FF2B5EF4-FFF2-40B4-BE49-F238E27FC236}">
                <a16:creationId xmlns:a16="http://schemas.microsoft.com/office/drawing/2014/main" id="{898E6E9D-C574-05D7-36F4-D298E8D8DC44}"/>
              </a:ext>
            </a:extLst>
          </p:cNvPr>
          <p:cNvPicPr>
            <a:picLocks noChangeAspect="1"/>
          </p:cNvPicPr>
          <p:nvPr/>
        </p:nvPicPr>
        <p:blipFill>
          <a:blip r:embed="rId10"/>
          <a:stretch>
            <a:fillRect/>
          </a:stretch>
        </p:blipFill>
        <p:spPr>
          <a:xfrm>
            <a:off x="2150803" y="6339171"/>
            <a:ext cx="3281680" cy="230293"/>
          </a:xfrm>
          <a:prstGeom prst="rect">
            <a:avLst/>
          </a:prstGeom>
        </p:spPr>
      </p:pic>
      <p:sp>
        <p:nvSpPr>
          <p:cNvPr id="9" name="テキスト ボックス 8">
            <a:extLst>
              <a:ext uri="{FF2B5EF4-FFF2-40B4-BE49-F238E27FC236}">
                <a16:creationId xmlns:a16="http://schemas.microsoft.com/office/drawing/2014/main" id="{8CBB6BE8-C655-040A-48F9-543C9B7B1C14}"/>
              </a:ext>
            </a:extLst>
          </p:cNvPr>
          <p:cNvSpPr txBox="1"/>
          <p:nvPr/>
        </p:nvSpPr>
        <p:spPr>
          <a:xfrm>
            <a:off x="500055" y="6290352"/>
            <a:ext cx="1569660" cy="369332"/>
          </a:xfrm>
          <a:prstGeom prst="rect">
            <a:avLst/>
          </a:prstGeom>
          <a:noFill/>
        </p:spPr>
        <p:txBody>
          <a:bodyPr wrap="none" rtlCol="0">
            <a:spAutoFit/>
          </a:bodyPr>
          <a:lstStyle/>
          <a:p>
            <a:r>
              <a:rPr kumimoji="1" lang="ja-JP" altLang="en-US">
                <a:latin typeface="Hiragino Kaku Gothic Std W8" panose="020B0800000000000000" pitchFamily="34" charset="-128"/>
                <a:ea typeface="Hiragino Kaku Gothic Std W8" panose="020B0800000000000000" pitchFamily="34" charset="-128"/>
              </a:rPr>
              <a:t>中心から順に</a:t>
            </a:r>
          </a:p>
        </p:txBody>
      </p:sp>
      <p:pic>
        <p:nvPicPr>
          <p:cNvPr id="3" name="図 2">
            <a:extLst>
              <a:ext uri="{FF2B5EF4-FFF2-40B4-BE49-F238E27FC236}">
                <a16:creationId xmlns:a16="http://schemas.microsoft.com/office/drawing/2014/main" id="{CE1B2E0C-0507-8A35-EC31-3AB492792F6C}"/>
              </a:ext>
            </a:extLst>
          </p:cNvPr>
          <p:cNvPicPr>
            <a:picLocks noChangeAspect="1"/>
          </p:cNvPicPr>
          <p:nvPr/>
        </p:nvPicPr>
        <p:blipFill>
          <a:blip r:embed="rId11"/>
          <a:stretch>
            <a:fillRect/>
          </a:stretch>
        </p:blipFill>
        <p:spPr>
          <a:xfrm>
            <a:off x="2883721" y="3592482"/>
            <a:ext cx="511302" cy="189912"/>
          </a:xfrm>
          <a:prstGeom prst="rect">
            <a:avLst/>
          </a:prstGeom>
        </p:spPr>
      </p:pic>
      <p:pic>
        <p:nvPicPr>
          <p:cNvPr id="6" name="図 5">
            <a:extLst>
              <a:ext uri="{FF2B5EF4-FFF2-40B4-BE49-F238E27FC236}">
                <a16:creationId xmlns:a16="http://schemas.microsoft.com/office/drawing/2014/main" id="{835172EF-1A0E-56DD-A1E8-8CD4BF2BF466}"/>
              </a:ext>
            </a:extLst>
          </p:cNvPr>
          <p:cNvPicPr>
            <a:picLocks noChangeAspect="1"/>
          </p:cNvPicPr>
          <p:nvPr/>
        </p:nvPicPr>
        <p:blipFill>
          <a:blip r:embed="rId12"/>
          <a:stretch>
            <a:fillRect/>
          </a:stretch>
        </p:blipFill>
        <p:spPr>
          <a:xfrm>
            <a:off x="1462125" y="2326715"/>
            <a:ext cx="511302" cy="197433"/>
          </a:xfrm>
          <a:prstGeom prst="rect">
            <a:avLst/>
          </a:prstGeom>
        </p:spPr>
      </p:pic>
      <p:pic>
        <p:nvPicPr>
          <p:cNvPr id="12" name="図 11">
            <a:extLst>
              <a:ext uri="{FF2B5EF4-FFF2-40B4-BE49-F238E27FC236}">
                <a16:creationId xmlns:a16="http://schemas.microsoft.com/office/drawing/2014/main" id="{E2535B3D-CCBC-28EF-1D09-AEB225898C31}"/>
              </a:ext>
            </a:extLst>
          </p:cNvPr>
          <p:cNvPicPr>
            <a:picLocks noChangeAspect="1"/>
          </p:cNvPicPr>
          <p:nvPr/>
        </p:nvPicPr>
        <p:blipFill>
          <a:blip r:embed="rId11"/>
          <a:stretch>
            <a:fillRect/>
          </a:stretch>
        </p:blipFill>
        <p:spPr>
          <a:xfrm>
            <a:off x="2883721" y="6010727"/>
            <a:ext cx="511302" cy="189912"/>
          </a:xfrm>
          <a:prstGeom prst="rect">
            <a:avLst/>
          </a:prstGeom>
        </p:spPr>
      </p:pic>
      <p:pic>
        <p:nvPicPr>
          <p:cNvPr id="13" name="図 12">
            <a:extLst>
              <a:ext uri="{FF2B5EF4-FFF2-40B4-BE49-F238E27FC236}">
                <a16:creationId xmlns:a16="http://schemas.microsoft.com/office/drawing/2014/main" id="{26D56E04-0853-6AFA-F7E9-7652431863DE}"/>
              </a:ext>
            </a:extLst>
          </p:cNvPr>
          <p:cNvPicPr>
            <a:picLocks noChangeAspect="1"/>
          </p:cNvPicPr>
          <p:nvPr/>
        </p:nvPicPr>
        <p:blipFill>
          <a:blip r:embed="rId12"/>
          <a:stretch>
            <a:fillRect/>
          </a:stretch>
        </p:blipFill>
        <p:spPr>
          <a:xfrm>
            <a:off x="1462125" y="4744960"/>
            <a:ext cx="511302" cy="197433"/>
          </a:xfrm>
          <a:prstGeom prst="rect">
            <a:avLst/>
          </a:prstGeom>
        </p:spPr>
      </p:pic>
      <p:pic>
        <p:nvPicPr>
          <p:cNvPr id="14" name="図 13">
            <a:extLst>
              <a:ext uri="{FF2B5EF4-FFF2-40B4-BE49-F238E27FC236}">
                <a16:creationId xmlns:a16="http://schemas.microsoft.com/office/drawing/2014/main" id="{3C076627-BA6E-925B-C253-97E9B5D356D4}"/>
              </a:ext>
            </a:extLst>
          </p:cNvPr>
          <p:cNvPicPr>
            <a:picLocks noChangeAspect="1"/>
          </p:cNvPicPr>
          <p:nvPr/>
        </p:nvPicPr>
        <p:blipFill>
          <a:blip r:embed="rId11"/>
          <a:stretch>
            <a:fillRect/>
          </a:stretch>
        </p:blipFill>
        <p:spPr>
          <a:xfrm>
            <a:off x="6730557" y="6011092"/>
            <a:ext cx="511302" cy="189912"/>
          </a:xfrm>
          <a:prstGeom prst="rect">
            <a:avLst/>
          </a:prstGeom>
        </p:spPr>
      </p:pic>
      <p:pic>
        <p:nvPicPr>
          <p:cNvPr id="15" name="図 14">
            <a:extLst>
              <a:ext uri="{FF2B5EF4-FFF2-40B4-BE49-F238E27FC236}">
                <a16:creationId xmlns:a16="http://schemas.microsoft.com/office/drawing/2014/main" id="{35AFEE55-DCAC-0E7F-AFDF-1CC1BBDB42B4}"/>
              </a:ext>
            </a:extLst>
          </p:cNvPr>
          <p:cNvPicPr>
            <a:picLocks noChangeAspect="1"/>
          </p:cNvPicPr>
          <p:nvPr/>
        </p:nvPicPr>
        <p:blipFill>
          <a:blip r:embed="rId12"/>
          <a:stretch>
            <a:fillRect/>
          </a:stretch>
        </p:blipFill>
        <p:spPr>
          <a:xfrm>
            <a:off x="5308961" y="4745325"/>
            <a:ext cx="511302" cy="197433"/>
          </a:xfrm>
          <a:prstGeom prst="rect">
            <a:avLst/>
          </a:prstGeom>
        </p:spPr>
      </p:pic>
      <p:pic>
        <p:nvPicPr>
          <p:cNvPr id="16" name="図 15">
            <a:extLst>
              <a:ext uri="{FF2B5EF4-FFF2-40B4-BE49-F238E27FC236}">
                <a16:creationId xmlns:a16="http://schemas.microsoft.com/office/drawing/2014/main" id="{4E0BBFCD-1DAF-9B8F-4060-3755B2FA93D0}"/>
              </a:ext>
            </a:extLst>
          </p:cNvPr>
          <p:cNvPicPr>
            <a:picLocks noChangeAspect="1"/>
          </p:cNvPicPr>
          <p:nvPr/>
        </p:nvPicPr>
        <p:blipFill>
          <a:blip r:embed="rId11"/>
          <a:stretch>
            <a:fillRect/>
          </a:stretch>
        </p:blipFill>
        <p:spPr>
          <a:xfrm>
            <a:off x="6759741" y="3580557"/>
            <a:ext cx="511302" cy="189912"/>
          </a:xfrm>
          <a:prstGeom prst="rect">
            <a:avLst/>
          </a:prstGeom>
        </p:spPr>
      </p:pic>
      <p:pic>
        <p:nvPicPr>
          <p:cNvPr id="17" name="図 16">
            <a:extLst>
              <a:ext uri="{FF2B5EF4-FFF2-40B4-BE49-F238E27FC236}">
                <a16:creationId xmlns:a16="http://schemas.microsoft.com/office/drawing/2014/main" id="{2F13794A-004D-B6D2-1605-274EDF4A3786}"/>
              </a:ext>
            </a:extLst>
          </p:cNvPr>
          <p:cNvPicPr>
            <a:picLocks noChangeAspect="1"/>
          </p:cNvPicPr>
          <p:nvPr/>
        </p:nvPicPr>
        <p:blipFill>
          <a:blip r:embed="rId12"/>
          <a:stretch>
            <a:fillRect/>
          </a:stretch>
        </p:blipFill>
        <p:spPr>
          <a:xfrm>
            <a:off x="5338145" y="2314790"/>
            <a:ext cx="511302" cy="197433"/>
          </a:xfrm>
          <a:prstGeom prst="rect">
            <a:avLst/>
          </a:prstGeom>
        </p:spPr>
      </p:pic>
      <p:sp>
        <p:nvSpPr>
          <p:cNvPr id="10" name="スライド番号プレースホルダー 9">
            <a:extLst>
              <a:ext uri="{FF2B5EF4-FFF2-40B4-BE49-F238E27FC236}">
                <a16:creationId xmlns:a16="http://schemas.microsoft.com/office/drawing/2014/main" id="{E557F54E-FB23-8A13-7F3C-32BBC23AC693}"/>
              </a:ext>
            </a:extLst>
          </p:cNvPr>
          <p:cNvSpPr>
            <a:spLocks noGrp="1"/>
          </p:cNvSpPr>
          <p:nvPr>
            <p:ph type="sldNum" sz="quarter" idx="12"/>
          </p:nvPr>
        </p:nvSpPr>
        <p:spPr/>
        <p:txBody>
          <a:bodyPr/>
          <a:lstStyle/>
          <a:p>
            <a:fld id="{48F63A3B-78C7-47BE-AE5E-E10140E04643}" type="slidenum">
              <a:rPr lang="en-US" smtClean="0"/>
              <a:pPr/>
              <a:t>22</a:t>
            </a:fld>
            <a:r>
              <a:rPr lang="en-US"/>
              <a:t>/25</a:t>
            </a:r>
            <a:endParaRPr lang="en-US" dirty="0"/>
          </a:p>
        </p:txBody>
      </p:sp>
      <p:sp>
        <p:nvSpPr>
          <p:cNvPr id="7" name="テキスト ボックス 6">
            <a:extLst>
              <a:ext uri="{FF2B5EF4-FFF2-40B4-BE49-F238E27FC236}">
                <a16:creationId xmlns:a16="http://schemas.microsoft.com/office/drawing/2014/main" id="{6349DD40-A571-F481-D68A-B28EEA884E28}"/>
              </a:ext>
            </a:extLst>
          </p:cNvPr>
          <p:cNvSpPr txBox="1"/>
          <p:nvPr/>
        </p:nvSpPr>
        <p:spPr>
          <a:xfrm>
            <a:off x="6923097" y="6400413"/>
            <a:ext cx="954107" cy="276999"/>
          </a:xfrm>
          <a:prstGeom prst="rect">
            <a:avLst/>
          </a:prstGeom>
          <a:noFill/>
        </p:spPr>
        <p:txBody>
          <a:bodyPr wrap="none" rtlCol="0">
            <a:spAutoFit/>
          </a:bodyPr>
          <a:lstStyle/>
          <a:p>
            <a:r>
              <a:rPr kumimoji="1" lang="ja-JP" altLang="en-US" sz="1200">
                <a:latin typeface="Hiragino Kaku Gothic Std W8" panose="020B0800000000000000" pitchFamily="34" charset="-128"/>
                <a:ea typeface="Hiragino Kaku Gothic Std W8" panose="020B0800000000000000" pitchFamily="34" charset="-128"/>
                <a:hlinkClick r:id="rId13" action="ppaction://hlinksldjump"/>
              </a:rPr>
              <a:t>質疑応答用</a:t>
            </a:r>
            <a:endParaRPr kumimoji="1" lang="ja-JP" altLang="en-US" sz="12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45161428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図 14">
            <a:extLst>
              <a:ext uri="{FF2B5EF4-FFF2-40B4-BE49-F238E27FC236}">
                <a16:creationId xmlns:a16="http://schemas.microsoft.com/office/drawing/2014/main" id="{8CA66183-5287-2DA1-ADC4-BA5450008639}"/>
              </a:ext>
            </a:extLst>
          </p:cNvPr>
          <p:cNvPicPr>
            <a:picLocks noChangeAspect="1"/>
          </p:cNvPicPr>
          <p:nvPr/>
        </p:nvPicPr>
        <p:blipFill>
          <a:blip r:embed="rId3"/>
          <a:stretch>
            <a:fillRect/>
          </a:stretch>
        </p:blipFill>
        <p:spPr>
          <a:xfrm>
            <a:off x="312599" y="1538293"/>
            <a:ext cx="8518800" cy="3069726"/>
          </a:xfrm>
          <a:prstGeom prst="rect">
            <a:avLst/>
          </a:prstGeom>
        </p:spPr>
      </p:pic>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平坦な時空から見える円盤との比較</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4929352"/>
            <a:ext cx="7886700" cy="1562094"/>
          </a:xfrm>
        </p:spPr>
        <p:txBody>
          <a:bodyPr>
            <a:normAutofit/>
          </a:bodyPr>
          <a:lstStyle/>
          <a:p>
            <a:pPr marL="0" indent="0" eaLnBrk="0">
              <a:lnSpc>
                <a:spcPct val="150000"/>
              </a:lnSpc>
              <a:spcBef>
                <a:spcPts val="0"/>
              </a:spcBef>
              <a:buNone/>
            </a:pPr>
            <a:r>
              <a:rPr lang="ja-JP" altLang="en-US" sz="1800"/>
              <a:t>シュバルツシルト時空では</a:t>
            </a:r>
            <a:endParaRPr lang="en-US" altLang="ja-JP" sz="1800" dirty="0"/>
          </a:p>
          <a:p>
            <a:pPr marL="342900" lvl="1" indent="0" eaLnBrk="0">
              <a:lnSpc>
                <a:spcPct val="150000"/>
              </a:lnSpc>
              <a:spcBef>
                <a:spcPts val="0"/>
              </a:spcBef>
              <a:buNone/>
            </a:pPr>
            <a:r>
              <a:rPr lang="ja-JP" altLang="en-US"/>
              <a:t>・天体の後ろに位置する円盤はよく曲がって見えている。</a:t>
            </a:r>
            <a:endParaRPr lang="en-US" altLang="ja-JP" dirty="0"/>
          </a:p>
          <a:p>
            <a:pPr marL="342900" lvl="1" indent="0" eaLnBrk="0">
              <a:lnSpc>
                <a:spcPct val="150000"/>
              </a:lnSpc>
              <a:spcBef>
                <a:spcPts val="0"/>
              </a:spcBef>
              <a:buNone/>
            </a:pPr>
            <a:r>
              <a:rPr lang="ja-JP" altLang="en-US"/>
              <a:t>・平坦時空では見えない「円盤の裏側」から放たれた光が見えている。</a:t>
            </a:r>
            <a:endParaRPr lang="en-US" altLang="ja-JP" dirty="0"/>
          </a:p>
        </p:txBody>
      </p:sp>
      <p:sp>
        <p:nvSpPr>
          <p:cNvPr id="10" name="コンテンツ プレースホルダー 2">
            <a:extLst>
              <a:ext uri="{FF2B5EF4-FFF2-40B4-BE49-F238E27FC236}">
                <a16:creationId xmlns:a16="http://schemas.microsoft.com/office/drawing/2014/main" id="{4550313F-A6C0-4737-1112-E08F484BD17C}"/>
              </a:ext>
            </a:extLst>
          </p:cNvPr>
          <p:cNvSpPr txBox="1">
            <a:spLocks/>
          </p:cNvSpPr>
          <p:nvPr/>
        </p:nvSpPr>
        <p:spPr>
          <a:xfrm>
            <a:off x="3066066" y="1822933"/>
            <a:ext cx="1883323" cy="47357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400"/>
              <a:t>平坦な時空</a:t>
            </a:r>
            <a:endParaRPr lang="en-US" altLang="ja-JP" sz="1400" dirty="0"/>
          </a:p>
        </p:txBody>
      </p:sp>
      <p:sp>
        <p:nvSpPr>
          <p:cNvPr id="11" name="コンテンツ プレースホルダー 2">
            <a:extLst>
              <a:ext uri="{FF2B5EF4-FFF2-40B4-BE49-F238E27FC236}">
                <a16:creationId xmlns:a16="http://schemas.microsoft.com/office/drawing/2014/main" id="{7ED6AEA8-490A-DE25-7E42-BAB7D18F296E}"/>
              </a:ext>
            </a:extLst>
          </p:cNvPr>
          <p:cNvSpPr txBox="1">
            <a:spLocks/>
          </p:cNvSpPr>
          <p:nvPr/>
        </p:nvSpPr>
        <p:spPr>
          <a:xfrm>
            <a:off x="6200117" y="1822933"/>
            <a:ext cx="2755682" cy="6011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400"/>
              <a:t>シュバルツシルト時空</a:t>
            </a:r>
            <a:endParaRPr lang="en-US" altLang="ja-JP" sz="1400" dirty="0"/>
          </a:p>
        </p:txBody>
      </p:sp>
      <p:pic>
        <p:nvPicPr>
          <p:cNvPr id="5" name="図 4">
            <a:extLst>
              <a:ext uri="{FF2B5EF4-FFF2-40B4-BE49-F238E27FC236}">
                <a16:creationId xmlns:a16="http://schemas.microsoft.com/office/drawing/2014/main" id="{1C5A5564-B3B4-D59E-CFD7-1500606C3879}"/>
              </a:ext>
            </a:extLst>
          </p:cNvPr>
          <p:cNvPicPr>
            <a:picLocks noChangeAspect="1"/>
          </p:cNvPicPr>
          <p:nvPr/>
        </p:nvPicPr>
        <p:blipFill>
          <a:blip r:embed="rId4"/>
          <a:stretch>
            <a:fillRect/>
          </a:stretch>
        </p:blipFill>
        <p:spPr>
          <a:xfrm>
            <a:off x="2554764" y="4585232"/>
            <a:ext cx="511302" cy="189912"/>
          </a:xfrm>
          <a:prstGeom prst="rect">
            <a:avLst/>
          </a:prstGeom>
        </p:spPr>
      </p:pic>
      <p:pic>
        <p:nvPicPr>
          <p:cNvPr id="6" name="図 5">
            <a:extLst>
              <a:ext uri="{FF2B5EF4-FFF2-40B4-BE49-F238E27FC236}">
                <a16:creationId xmlns:a16="http://schemas.microsoft.com/office/drawing/2014/main" id="{24588D80-D5C2-6A54-E869-F6B13B7EFA9C}"/>
              </a:ext>
            </a:extLst>
          </p:cNvPr>
          <p:cNvPicPr>
            <a:picLocks noChangeAspect="1"/>
          </p:cNvPicPr>
          <p:nvPr/>
        </p:nvPicPr>
        <p:blipFill>
          <a:blip r:embed="rId5"/>
          <a:stretch>
            <a:fillRect/>
          </a:stretch>
        </p:blipFill>
        <p:spPr>
          <a:xfrm>
            <a:off x="599775" y="2915216"/>
            <a:ext cx="511302" cy="197433"/>
          </a:xfrm>
          <a:prstGeom prst="rect">
            <a:avLst/>
          </a:prstGeom>
        </p:spPr>
      </p:pic>
      <p:pic>
        <p:nvPicPr>
          <p:cNvPr id="9" name="図 8">
            <a:extLst>
              <a:ext uri="{FF2B5EF4-FFF2-40B4-BE49-F238E27FC236}">
                <a16:creationId xmlns:a16="http://schemas.microsoft.com/office/drawing/2014/main" id="{F03D00BF-7AC7-20BA-E606-9CB107ABAA46}"/>
              </a:ext>
            </a:extLst>
          </p:cNvPr>
          <p:cNvPicPr>
            <a:picLocks noChangeAspect="1"/>
          </p:cNvPicPr>
          <p:nvPr/>
        </p:nvPicPr>
        <p:blipFill>
          <a:blip r:embed="rId4"/>
          <a:stretch>
            <a:fillRect/>
          </a:stretch>
        </p:blipFill>
        <p:spPr>
          <a:xfrm>
            <a:off x="6371160" y="4628078"/>
            <a:ext cx="511302" cy="189912"/>
          </a:xfrm>
          <a:prstGeom prst="rect">
            <a:avLst/>
          </a:prstGeom>
        </p:spPr>
      </p:pic>
      <p:pic>
        <p:nvPicPr>
          <p:cNvPr id="12" name="図 11">
            <a:extLst>
              <a:ext uri="{FF2B5EF4-FFF2-40B4-BE49-F238E27FC236}">
                <a16:creationId xmlns:a16="http://schemas.microsoft.com/office/drawing/2014/main" id="{CBADA6DE-3BF1-E1D0-AF85-C192EA38CF09}"/>
              </a:ext>
            </a:extLst>
          </p:cNvPr>
          <p:cNvPicPr>
            <a:picLocks noChangeAspect="1"/>
          </p:cNvPicPr>
          <p:nvPr/>
        </p:nvPicPr>
        <p:blipFill>
          <a:blip r:embed="rId5"/>
          <a:stretch>
            <a:fillRect/>
          </a:stretch>
        </p:blipFill>
        <p:spPr>
          <a:xfrm>
            <a:off x="4547285" y="2926317"/>
            <a:ext cx="511302" cy="197433"/>
          </a:xfrm>
          <a:prstGeom prst="rect">
            <a:avLst/>
          </a:prstGeom>
        </p:spPr>
      </p:pic>
      <p:sp>
        <p:nvSpPr>
          <p:cNvPr id="16" name="スライド番号プレースホルダー 15">
            <a:extLst>
              <a:ext uri="{FF2B5EF4-FFF2-40B4-BE49-F238E27FC236}">
                <a16:creationId xmlns:a16="http://schemas.microsoft.com/office/drawing/2014/main" id="{35D03E66-C916-0F2E-0459-038FE1C75014}"/>
              </a:ext>
            </a:extLst>
          </p:cNvPr>
          <p:cNvSpPr>
            <a:spLocks noGrp="1"/>
          </p:cNvSpPr>
          <p:nvPr>
            <p:ph type="sldNum" sz="quarter" idx="12"/>
          </p:nvPr>
        </p:nvSpPr>
        <p:spPr/>
        <p:txBody>
          <a:bodyPr/>
          <a:lstStyle/>
          <a:p>
            <a:fld id="{48F63A3B-78C7-47BE-AE5E-E10140E04643}" type="slidenum">
              <a:rPr lang="en-US" smtClean="0"/>
              <a:pPr/>
              <a:t>23</a:t>
            </a:fld>
            <a:r>
              <a:rPr lang="en-US"/>
              <a:t>/25</a:t>
            </a:r>
            <a:endParaRPr lang="en-US" dirty="0"/>
          </a:p>
        </p:txBody>
      </p:sp>
      <p:sp>
        <p:nvSpPr>
          <p:cNvPr id="7" name="テキスト ボックス 6">
            <a:extLst>
              <a:ext uri="{FF2B5EF4-FFF2-40B4-BE49-F238E27FC236}">
                <a16:creationId xmlns:a16="http://schemas.microsoft.com/office/drawing/2014/main" id="{0B2B620C-8E58-5D59-EC37-9D4161C94F4C}"/>
              </a:ext>
            </a:extLst>
          </p:cNvPr>
          <p:cNvSpPr txBox="1"/>
          <p:nvPr/>
        </p:nvSpPr>
        <p:spPr>
          <a:xfrm>
            <a:off x="6923097" y="6400413"/>
            <a:ext cx="954107" cy="276999"/>
          </a:xfrm>
          <a:prstGeom prst="rect">
            <a:avLst/>
          </a:prstGeom>
          <a:noFill/>
        </p:spPr>
        <p:txBody>
          <a:bodyPr wrap="none" rtlCol="0">
            <a:spAutoFit/>
          </a:bodyPr>
          <a:lstStyle/>
          <a:p>
            <a:r>
              <a:rPr kumimoji="1" lang="ja-JP" altLang="en-US" sz="1200">
                <a:latin typeface="Hiragino Kaku Gothic Std W8" panose="020B0800000000000000" pitchFamily="34" charset="-128"/>
                <a:ea typeface="Hiragino Kaku Gothic Std W8" panose="020B0800000000000000" pitchFamily="34" charset="-128"/>
                <a:hlinkClick r:id="rId6" action="ppaction://hlinksldjump"/>
              </a:rPr>
              <a:t>質疑応答用</a:t>
            </a:r>
            <a:endParaRPr kumimoji="1" lang="ja-JP" altLang="en-US" sz="12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2010812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まとめ</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618734"/>
            <a:ext cx="7886700" cy="4872711"/>
          </a:xfrm>
        </p:spPr>
        <p:txBody>
          <a:bodyPr/>
          <a:lstStyle/>
          <a:p>
            <a:pPr marL="342900" indent="-342900" eaLnBrk="0">
              <a:lnSpc>
                <a:spcPct val="150000"/>
              </a:lnSpc>
              <a:spcBef>
                <a:spcPts val="0"/>
              </a:spcBef>
              <a:buAutoNum type="arabicPeriod"/>
            </a:pPr>
            <a:r>
              <a:rPr lang="ja-JP" altLang="en-US" sz="1800"/>
              <a:t>シュバルツシルト計量と</a:t>
            </a:r>
            <a:r>
              <a:rPr lang="en-US" altLang="ja-JP" sz="1800" dirty="0"/>
              <a:t>null</a:t>
            </a:r>
            <a:r>
              <a:rPr lang="ja-JP" altLang="en-US" sz="1800"/>
              <a:t>測地線方程式から、光が満たす保存則を導出した。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保存則と</a:t>
            </a:r>
            <a:r>
              <a:rPr lang="en-US" altLang="ja-JP" sz="1800" dirty="0"/>
              <a:t>null</a:t>
            </a:r>
            <a:r>
              <a:rPr lang="ja-JP" altLang="en-US" sz="1800"/>
              <a:t>条件から光の軌道が満たす微分方程式を導出し、その解析を行なった。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微分方程式を幾何的な考察や積分計算と組み合わせることで、ある光源点から放たれた光がスクリーンに写る位置を計算した。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この計算を円盤全体に適用することで、降着円盤が作る像の形を予測した。</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p:txBody>
      </p:sp>
      <p:sp>
        <p:nvSpPr>
          <p:cNvPr id="5" name="スライド番号プレースホルダー 4">
            <a:extLst>
              <a:ext uri="{FF2B5EF4-FFF2-40B4-BE49-F238E27FC236}">
                <a16:creationId xmlns:a16="http://schemas.microsoft.com/office/drawing/2014/main" id="{62379ABE-583A-D645-B873-3552AAAC231D}"/>
              </a:ext>
            </a:extLst>
          </p:cNvPr>
          <p:cNvSpPr>
            <a:spLocks noGrp="1"/>
          </p:cNvSpPr>
          <p:nvPr>
            <p:ph type="sldNum" sz="quarter" idx="12"/>
          </p:nvPr>
        </p:nvSpPr>
        <p:spPr/>
        <p:txBody>
          <a:bodyPr/>
          <a:lstStyle/>
          <a:p>
            <a:fld id="{48F63A3B-78C7-47BE-AE5E-E10140E04643}" type="slidenum">
              <a:rPr lang="en-US" smtClean="0"/>
              <a:pPr/>
              <a:t>24</a:t>
            </a:fld>
            <a:r>
              <a:rPr lang="en-US"/>
              <a:t>/25</a:t>
            </a:r>
            <a:endParaRPr lang="en-US" dirty="0"/>
          </a:p>
        </p:txBody>
      </p:sp>
    </p:spTree>
    <p:extLst>
      <p:ext uri="{BB962C8B-B14F-4D97-AF65-F5344CB8AC3E}">
        <p14:creationId xmlns:p14="http://schemas.microsoft.com/office/powerpoint/2010/main" val="31436155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展望</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493497" y="1290113"/>
            <a:ext cx="8157004" cy="5248800"/>
          </a:xfrm>
        </p:spPr>
        <p:txBody>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今回はシュバルツシルト時空で円盤がどのように観測されるかを計算した。</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ここで学んだ手法は、他の時空で物体を観測する際にも有用であるように思われる。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一般相対論ではさまざまな時空を考えることができるので、この手法を用いて他の時空では円盤がどのように観測されるか、予測を行いたい。</a:t>
            </a:r>
            <a:endParaRPr lang="en-US" altLang="ja-JP" sz="1800" dirty="0"/>
          </a:p>
          <a:p>
            <a:pPr marL="0" indent="0" eaLnBrk="0">
              <a:lnSpc>
                <a:spcPct val="150000"/>
              </a:lnSpc>
              <a:spcBef>
                <a:spcPts val="0"/>
              </a:spcBef>
              <a:buNone/>
            </a:pPr>
            <a:endParaRPr lang="en-US" altLang="ja-JP" sz="1800" dirty="0"/>
          </a:p>
        </p:txBody>
      </p:sp>
      <p:sp>
        <p:nvSpPr>
          <p:cNvPr id="5" name="スライド番号プレースホルダー 4">
            <a:extLst>
              <a:ext uri="{FF2B5EF4-FFF2-40B4-BE49-F238E27FC236}">
                <a16:creationId xmlns:a16="http://schemas.microsoft.com/office/drawing/2014/main" id="{D3AEFFDC-3D44-1B24-DB08-2C68B4A23F2D}"/>
              </a:ext>
            </a:extLst>
          </p:cNvPr>
          <p:cNvSpPr>
            <a:spLocks noGrp="1"/>
          </p:cNvSpPr>
          <p:nvPr>
            <p:ph type="sldNum" sz="quarter" idx="12"/>
          </p:nvPr>
        </p:nvSpPr>
        <p:spPr/>
        <p:txBody>
          <a:bodyPr/>
          <a:lstStyle/>
          <a:p>
            <a:fld id="{48F63A3B-78C7-47BE-AE5E-E10140E04643}" type="slidenum">
              <a:rPr lang="en-US" smtClean="0"/>
              <a:pPr/>
              <a:t>25</a:t>
            </a:fld>
            <a:r>
              <a:rPr lang="en-US"/>
              <a:t>/25</a:t>
            </a:r>
            <a:endParaRPr lang="en-US" dirty="0"/>
          </a:p>
        </p:txBody>
      </p:sp>
    </p:spTree>
    <p:extLst>
      <p:ext uri="{BB962C8B-B14F-4D97-AF65-F5344CB8AC3E}">
        <p14:creationId xmlns:p14="http://schemas.microsoft.com/office/powerpoint/2010/main" val="40121442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論文の結果を応用した計算</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4878515"/>
            <a:ext cx="7886700" cy="635138"/>
          </a:xfrm>
        </p:spPr>
        <p:txBody>
          <a:bodyPr>
            <a:normAutofit/>
          </a:bodyPr>
          <a:lstStyle/>
          <a:p>
            <a:pPr marL="0" indent="0" eaLnBrk="0">
              <a:lnSpc>
                <a:spcPct val="150000"/>
              </a:lnSpc>
              <a:spcBef>
                <a:spcPts val="0"/>
              </a:spcBef>
              <a:buNone/>
            </a:pPr>
            <a:r>
              <a:rPr lang="ja-JP" altLang="en-US" sz="1800"/>
              <a:t>近点移動する天体がどのように観測されるか、を可視化してみました。</a:t>
            </a:r>
            <a:endParaRPr lang="en-US" altLang="ja-JP" sz="1800" dirty="0"/>
          </a:p>
        </p:txBody>
      </p:sp>
      <p:pic>
        <p:nvPicPr>
          <p:cNvPr id="6" name="図 5">
            <a:extLst>
              <a:ext uri="{FF2B5EF4-FFF2-40B4-BE49-F238E27FC236}">
                <a16:creationId xmlns:a16="http://schemas.microsoft.com/office/drawing/2014/main" id="{CC030026-6703-3256-45B1-2F989C6B8457}"/>
              </a:ext>
            </a:extLst>
          </p:cNvPr>
          <p:cNvPicPr>
            <a:picLocks noChangeAspect="1"/>
          </p:cNvPicPr>
          <p:nvPr/>
        </p:nvPicPr>
        <p:blipFill>
          <a:blip r:embed="rId3"/>
          <a:stretch>
            <a:fillRect/>
          </a:stretch>
        </p:blipFill>
        <p:spPr>
          <a:xfrm>
            <a:off x="641267" y="1259310"/>
            <a:ext cx="4078016" cy="2718677"/>
          </a:xfrm>
          <a:prstGeom prst="rect">
            <a:avLst/>
          </a:prstGeom>
        </p:spPr>
      </p:pic>
      <p:pic>
        <p:nvPicPr>
          <p:cNvPr id="11" name="図 10">
            <a:extLst>
              <a:ext uri="{FF2B5EF4-FFF2-40B4-BE49-F238E27FC236}">
                <a16:creationId xmlns:a16="http://schemas.microsoft.com/office/drawing/2014/main" id="{3620A18B-D5D2-E1D3-0558-ACC567DA2793}"/>
              </a:ext>
            </a:extLst>
          </p:cNvPr>
          <p:cNvPicPr>
            <a:picLocks noChangeAspect="1"/>
          </p:cNvPicPr>
          <p:nvPr/>
        </p:nvPicPr>
        <p:blipFill>
          <a:blip r:embed="rId4"/>
          <a:stretch>
            <a:fillRect/>
          </a:stretch>
        </p:blipFill>
        <p:spPr>
          <a:xfrm>
            <a:off x="4414487" y="1259310"/>
            <a:ext cx="4078016" cy="2718677"/>
          </a:xfrm>
          <a:prstGeom prst="rect">
            <a:avLst/>
          </a:prstGeom>
        </p:spPr>
      </p:pic>
      <p:sp>
        <p:nvSpPr>
          <p:cNvPr id="12" name="コンテンツ プレースホルダー 2">
            <a:extLst>
              <a:ext uri="{FF2B5EF4-FFF2-40B4-BE49-F238E27FC236}">
                <a16:creationId xmlns:a16="http://schemas.microsoft.com/office/drawing/2014/main" id="{80D356EE-FA61-689A-DC62-BB6351342430}"/>
              </a:ext>
            </a:extLst>
          </p:cNvPr>
          <p:cNvSpPr txBox="1">
            <a:spLocks/>
          </p:cNvSpPr>
          <p:nvPr/>
        </p:nvSpPr>
        <p:spPr>
          <a:xfrm>
            <a:off x="5207221" y="4137375"/>
            <a:ext cx="2885092" cy="7651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400"/>
              <a:t>・平坦な時空</a:t>
            </a:r>
            <a:endParaRPr lang="en-US" altLang="ja-JP" sz="1400" dirty="0"/>
          </a:p>
          <a:p>
            <a:pPr marL="0" indent="0" eaLnBrk="0">
              <a:lnSpc>
                <a:spcPct val="150000"/>
              </a:lnSpc>
              <a:spcBef>
                <a:spcPts val="0"/>
              </a:spcBef>
              <a:buFont typeface="Arial" panose="020B0604020202020204" pitchFamily="34" charset="0"/>
              <a:buNone/>
            </a:pPr>
            <a:r>
              <a:rPr lang="ja-JP" altLang="en-US" sz="1400"/>
              <a:t>・真上（　　　　）から見た動画</a:t>
            </a:r>
            <a:endParaRPr lang="en-US" altLang="ja-JP" sz="1400" dirty="0"/>
          </a:p>
        </p:txBody>
      </p:sp>
      <p:sp>
        <p:nvSpPr>
          <p:cNvPr id="13" name="コンテンツ プレースホルダー 2">
            <a:extLst>
              <a:ext uri="{FF2B5EF4-FFF2-40B4-BE49-F238E27FC236}">
                <a16:creationId xmlns:a16="http://schemas.microsoft.com/office/drawing/2014/main" id="{47970137-FC5D-67C6-D706-EE6F9CC0FDF2}"/>
              </a:ext>
            </a:extLst>
          </p:cNvPr>
          <p:cNvSpPr txBox="1">
            <a:spLocks/>
          </p:cNvSpPr>
          <p:nvPr/>
        </p:nvSpPr>
        <p:spPr>
          <a:xfrm>
            <a:off x="1307894" y="4137375"/>
            <a:ext cx="3139791" cy="82312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400"/>
              <a:t>・シュバルツシルト時空</a:t>
            </a:r>
          </a:p>
          <a:p>
            <a:pPr marL="0" indent="0" eaLnBrk="0">
              <a:lnSpc>
                <a:spcPct val="150000"/>
              </a:lnSpc>
              <a:spcBef>
                <a:spcPts val="0"/>
              </a:spcBef>
              <a:buFont typeface="Arial" panose="020B0604020202020204" pitchFamily="34" charset="0"/>
              <a:buNone/>
            </a:pPr>
            <a:r>
              <a:rPr lang="ja-JP" altLang="en-US" sz="1400"/>
              <a:t>・　　　　　方向から見た動画</a:t>
            </a:r>
            <a:endParaRPr lang="en-US" altLang="ja-JP" sz="1400" dirty="0"/>
          </a:p>
        </p:txBody>
      </p:sp>
      <p:sp>
        <p:nvSpPr>
          <p:cNvPr id="9" name="テキスト ボックス 8">
            <a:extLst>
              <a:ext uri="{FF2B5EF4-FFF2-40B4-BE49-F238E27FC236}">
                <a16:creationId xmlns:a16="http://schemas.microsoft.com/office/drawing/2014/main" id="{2ACA6321-142F-A217-319F-96E3052F428A}"/>
              </a:ext>
            </a:extLst>
          </p:cNvPr>
          <p:cNvSpPr txBox="1"/>
          <p:nvPr/>
        </p:nvSpPr>
        <p:spPr>
          <a:xfrm>
            <a:off x="641267" y="5690196"/>
            <a:ext cx="7874084" cy="769441"/>
          </a:xfrm>
          <a:prstGeom prst="rect">
            <a:avLst/>
          </a:prstGeom>
          <a:noFill/>
        </p:spPr>
        <p:txBody>
          <a:bodyPr wrap="square" rtlCol="0">
            <a:spAutoFit/>
          </a:bodyPr>
          <a:lstStyle/>
          <a:p>
            <a:r>
              <a:rPr kumimoji="1" lang="ja-JP" altLang="en-US" sz="1600">
                <a:solidFill>
                  <a:schemeClr val="tx1">
                    <a:lumMod val="95000"/>
                    <a:lumOff val="5000"/>
                  </a:schemeClr>
                </a:solidFill>
                <a:latin typeface="Hiragino Kaku Gothic Std W8" panose="020B0800000000000000" pitchFamily="34" charset="-128"/>
                <a:ea typeface="Hiragino Kaku Gothic Std W8" panose="020B0800000000000000" pitchFamily="34" charset="-128"/>
              </a:rPr>
              <a:t>近点移動：</a:t>
            </a:r>
            <a:endParaRPr kumimoji="1" lang="en-US" altLang="ja-JP" sz="1600" dirty="0">
              <a:solidFill>
                <a:schemeClr val="tx1">
                  <a:lumMod val="95000"/>
                  <a:lumOff val="5000"/>
                </a:schemeClr>
              </a:solidFill>
              <a:latin typeface="Hiragino Kaku Gothic Std W8" panose="020B0800000000000000" pitchFamily="34" charset="-128"/>
              <a:ea typeface="Hiragino Kaku Gothic Std W8" panose="020B0800000000000000" pitchFamily="34" charset="-128"/>
            </a:endParaRPr>
          </a:p>
          <a:p>
            <a:pPr lvl="1"/>
            <a:r>
              <a:rPr kumimoji="1" lang="ja-JP" altLang="en-US" sz="1400">
                <a:solidFill>
                  <a:schemeClr val="tx1">
                    <a:lumMod val="95000"/>
                    <a:lumOff val="5000"/>
                  </a:schemeClr>
                </a:solidFill>
                <a:latin typeface="Hiragino Kaku Gothic Std W8" panose="020B0800000000000000" pitchFamily="34" charset="-128"/>
                <a:ea typeface="Hiragino Kaku Gothic Std W8" panose="020B0800000000000000" pitchFamily="34" charset="-128"/>
              </a:rPr>
              <a:t>天体の軌道は正確には楕円軌道ではなく、「近点移動」と呼ばれる楕円の軸が回転するような運動をしている。</a:t>
            </a:r>
          </a:p>
        </p:txBody>
      </p:sp>
      <p:cxnSp>
        <p:nvCxnSpPr>
          <p:cNvPr id="14" name="直線コネクタ 13">
            <a:extLst>
              <a:ext uri="{FF2B5EF4-FFF2-40B4-BE49-F238E27FC236}">
                <a16:creationId xmlns:a16="http://schemas.microsoft.com/office/drawing/2014/main" id="{2C4B3536-B525-77B6-48D8-E545ADC3F233}"/>
              </a:ext>
            </a:extLst>
          </p:cNvPr>
          <p:cNvCxnSpPr>
            <a:cxnSpLocks/>
          </p:cNvCxnSpPr>
          <p:nvPr/>
        </p:nvCxnSpPr>
        <p:spPr>
          <a:xfrm>
            <a:off x="-180473" y="5602169"/>
            <a:ext cx="9539537" cy="0"/>
          </a:xfrm>
          <a:prstGeom prst="line">
            <a:avLst/>
          </a:prstGeom>
        </p:spPr>
        <p:style>
          <a:lnRef idx="1">
            <a:schemeClr val="dk1"/>
          </a:lnRef>
          <a:fillRef idx="0">
            <a:schemeClr val="dk1"/>
          </a:fillRef>
          <a:effectRef idx="0">
            <a:schemeClr val="dk1"/>
          </a:effectRef>
          <a:fontRef idx="minor">
            <a:schemeClr val="tx1"/>
          </a:fontRef>
        </p:style>
      </p:cxnSp>
      <p:pic>
        <p:nvPicPr>
          <p:cNvPr id="16" name="図 15">
            <a:extLst>
              <a:ext uri="{FF2B5EF4-FFF2-40B4-BE49-F238E27FC236}">
                <a16:creationId xmlns:a16="http://schemas.microsoft.com/office/drawing/2014/main" id="{AE647AA0-9C72-12C4-3999-C536891484AC}"/>
              </a:ext>
            </a:extLst>
          </p:cNvPr>
          <p:cNvPicPr>
            <a:picLocks noChangeAspect="1"/>
          </p:cNvPicPr>
          <p:nvPr/>
        </p:nvPicPr>
        <p:blipFill>
          <a:blip r:embed="rId5"/>
          <a:stretch>
            <a:fillRect/>
          </a:stretch>
        </p:blipFill>
        <p:spPr>
          <a:xfrm>
            <a:off x="2488855" y="3957098"/>
            <a:ext cx="511302" cy="189912"/>
          </a:xfrm>
          <a:prstGeom prst="rect">
            <a:avLst/>
          </a:prstGeom>
        </p:spPr>
      </p:pic>
      <p:pic>
        <p:nvPicPr>
          <p:cNvPr id="17" name="図 16">
            <a:extLst>
              <a:ext uri="{FF2B5EF4-FFF2-40B4-BE49-F238E27FC236}">
                <a16:creationId xmlns:a16="http://schemas.microsoft.com/office/drawing/2014/main" id="{78A99138-46D4-C780-39AC-3142F855CC42}"/>
              </a:ext>
            </a:extLst>
          </p:cNvPr>
          <p:cNvPicPr>
            <a:picLocks noChangeAspect="1"/>
          </p:cNvPicPr>
          <p:nvPr/>
        </p:nvPicPr>
        <p:blipFill>
          <a:blip r:embed="rId6"/>
          <a:stretch>
            <a:fillRect/>
          </a:stretch>
        </p:blipFill>
        <p:spPr>
          <a:xfrm>
            <a:off x="851641" y="2480564"/>
            <a:ext cx="511302" cy="197433"/>
          </a:xfrm>
          <a:prstGeom prst="rect">
            <a:avLst/>
          </a:prstGeom>
        </p:spPr>
      </p:pic>
      <p:pic>
        <p:nvPicPr>
          <p:cNvPr id="18" name="図 17">
            <a:extLst>
              <a:ext uri="{FF2B5EF4-FFF2-40B4-BE49-F238E27FC236}">
                <a16:creationId xmlns:a16="http://schemas.microsoft.com/office/drawing/2014/main" id="{F9BB6412-1660-539D-C893-E33F2E83A20A}"/>
              </a:ext>
            </a:extLst>
          </p:cNvPr>
          <p:cNvPicPr>
            <a:picLocks noChangeAspect="1"/>
          </p:cNvPicPr>
          <p:nvPr/>
        </p:nvPicPr>
        <p:blipFill>
          <a:blip r:embed="rId5"/>
          <a:stretch>
            <a:fillRect/>
          </a:stretch>
        </p:blipFill>
        <p:spPr>
          <a:xfrm>
            <a:off x="6262075" y="3954393"/>
            <a:ext cx="511302" cy="189912"/>
          </a:xfrm>
          <a:prstGeom prst="rect">
            <a:avLst/>
          </a:prstGeom>
        </p:spPr>
      </p:pic>
      <p:pic>
        <p:nvPicPr>
          <p:cNvPr id="19" name="図 18">
            <a:extLst>
              <a:ext uri="{FF2B5EF4-FFF2-40B4-BE49-F238E27FC236}">
                <a16:creationId xmlns:a16="http://schemas.microsoft.com/office/drawing/2014/main" id="{DCA42C75-7AB2-FF01-393B-A454C77248FF}"/>
              </a:ext>
            </a:extLst>
          </p:cNvPr>
          <p:cNvPicPr>
            <a:picLocks noChangeAspect="1"/>
          </p:cNvPicPr>
          <p:nvPr/>
        </p:nvPicPr>
        <p:blipFill>
          <a:blip r:embed="rId6"/>
          <a:stretch>
            <a:fillRect/>
          </a:stretch>
        </p:blipFill>
        <p:spPr>
          <a:xfrm>
            <a:off x="4624861" y="2477859"/>
            <a:ext cx="511302" cy="197433"/>
          </a:xfrm>
          <a:prstGeom prst="rect">
            <a:avLst/>
          </a:prstGeom>
        </p:spPr>
      </p:pic>
      <p:sp>
        <p:nvSpPr>
          <p:cNvPr id="10" name="スライド番号プレースホルダー 9">
            <a:extLst>
              <a:ext uri="{FF2B5EF4-FFF2-40B4-BE49-F238E27FC236}">
                <a16:creationId xmlns:a16="http://schemas.microsoft.com/office/drawing/2014/main" id="{14A28726-6C56-1510-6A66-8764D341054D}"/>
              </a:ext>
            </a:extLst>
          </p:cNvPr>
          <p:cNvSpPr>
            <a:spLocks noGrp="1"/>
          </p:cNvSpPr>
          <p:nvPr>
            <p:ph type="sldNum" sz="quarter" idx="12"/>
          </p:nvPr>
        </p:nvSpPr>
        <p:spPr/>
        <p:txBody>
          <a:bodyPr/>
          <a:lstStyle/>
          <a:p>
            <a:fld id="{48F63A3B-78C7-47BE-AE5E-E10140E04643}" type="slidenum">
              <a:rPr lang="en-US" smtClean="0"/>
              <a:pPr/>
              <a:t>26</a:t>
            </a:fld>
            <a:r>
              <a:rPr lang="en-US"/>
              <a:t>/25</a:t>
            </a:r>
            <a:endParaRPr lang="en-US" dirty="0"/>
          </a:p>
        </p:txBody>
      </p:sp>
      <p:pic>
        <p:nvPicPr>
          <p:cNvPr id="15" name="図 14">
            <a:extLst>
              <a:ext uri="{FF2B5EF4-FFF2-40B4-BE49-F238E27FC236}">
                <a16:creationId xmlns:a16="http://schemas.microsoft.com/office/drawing/2014/main" id="{16A5B925-5C00-07C0-887E-EB113302C9F1}"/>
              </a:ext>
            </a:extLst>
          </p:cNvPr>
          <p:cNvPicPr>
            <a:picLocks noChangeAspect="1"/>
          </p:cNvPicPr>
          <p:nvPr/>
        </p:nvPicPr>
        <p:blipFill>
          <a:blip r:embed="rId7"/>
          <a:stretch>
            <a:fillRect/>
          </a:stretch>
        </p:blipFill>
        <p:spPr>
          <a:xfrm>
            <a:off x="1668018" y="4580759"/>
            <a:ext cx="753294" cy="192703"/>
          </a:xfrm>
          <a:prstGeom prst="rect">
            <a:avLst/>
          </a:prstGeom>
        </p:spPr>
      </p:pic>
      <p:pic>
        <p:nvPicPr>
          <p:cNvPr id="20" name="図 19">
            <a:extLst>
              <a:ext uri="{FF2B5EF4-FFF2-40B4-BE49-F238E27FC236}">
                <a16:creationId xmlns:a16="http://schemas.microsoft.com/office/drawing/2014/main" id="{85EA5EF6-0F44-9678-2D7E-A8B7E3BC7585}"/>
              </a:ext>
            </a:extLst>
          </p:cNvPr>
          <p:cNvPicPr>
            <a:picLocks noChangeAspect="1"/>
          </p:cNvPicPr>
          <p:nvPr/>
        </p:nvPicPr>
        <p:blipFill>
          <a:blip r:embed="rId8"/>
          <a:stretch>
            <a:fillRect/>
          </a:stretch>
        </p:blipFill>
        <p:spPr>
          <a:xfrm>
            <a:off x="6052476" y="4588508"/>
            <a:ext cx="648181" cy="192703"/>
          </a:xfrm>
          <a:prstGeom prst="rect">
            <a:avLst/>
          </a:prstGeom>
        </p:spPr>
      </p:pic>
      <p:sp>
        <p:nvSpPr>
          <p:cNvPr id="5" name="テキスト ボックス 4">
            <a:extLst>
              <a:ext uri="{FF2B5EF4-FFF2-40B4-BE49-F238E27FC236}">
                <a16:creationId xmlns:a16="http://schemas.microsoft.com/office/drawing/2014/main" id="{D507FA99-F980-0376-ED94-713C7553AF23}"/>
              </a:ext>
            </a:extLst>
          </p:cNvPr>
          <p:cNvSpPr txBox="1"/>
          <p:nvPr/>
        </p:nvSpPr>
        <p:spPr>
          <a:xfrm>
            <a:off x="6923097" y="6400413"/>
            <a:ext cx="954107" cy="276999"/>
          </a:xfrm>
          <a:prstGeom prst="rect">
            <a:avLst/>
          </a:prstGeom>
          <a:noFill/>
        </p:spPr>
        <p:txBody>
          <a:bodyPr wrap="none" rtlCol="0">
            <a:spAutoFit/>
          </a:bodyPr>
          <a:lstStyle/>
          <a:p>
            <a:r>
              <a:rPr kumimoji="1" lang="ja-JP" altLang="en-US" sz="1200">
                <a:latin typeface="Hiragino Kaku Gothic Std W8" panose="020B0800000000000000" pitchFamily="34" charset="-128"/>
                <a:ea typeface="Hiragino Kaku Gothic Std W8" panose="020B0800000000000000" pitchFamily="34" charset="-128"/>
                <a:hlinkClick r:id="rId9" action="ppaction://hlinksldjump"/>
              </a:rPr>
              <a:t>質疑応答用</a:t>
            </a:r>
            <a:endParaRPr kumimoji="1" lang="ja-JP" altLang="en-US" sz="12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9587644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49" y="67622"/>
            <a:ext cx="5829301" cy="984738"/>
          </a:xfrm>
        </p:spPr>
        <p:txBody>
          <a:bodyPr>
            <a:normAutofit/>
          </a:bodyPr>
          <a:lstStyle/>
          <a:p>
            <a:r>
              <a:rPr lang="ja-JP" altLang="en-US"/>
              <a:t>質疑応答用　やったこと</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889688" y="1200794"/>
            <a:ext cx="3523220" cy="5338119"/>
          </a:xfrm>
        </p:spPr>
        <p:txBody>
          <a:bodyPr numCol="1">
            <a:normAutofit fontScale="85000" lnSpcReduction="20000"/>
          </a:bodyPr>
          <a:lstStyle/>
          <a:p>
            <a:pPr>
              <a:lnSpc>
                <a:spcPct val="150000"/>
              </a:lnSpc>
            </a:pPr>
            <a:r>
              <a:rPr lang="ja-JP" altLang="en-US" sz="1800"/>
              <a:t>像を考えるための準備</a:t>
            </a:r>
            <a:endParaRPr lang="en-US" altLang="ja-JP" sz="1800" dirty="0"/>
          </a:p>
          <a:p>
            <a:pPr lvl="1">
              <a:lnSpc>
                <a:spcPct val="150000"/>
              </a:lnSpc>
            </a:pPr>
            <a:r>
              <a:rPr lang="ja-JP" altLang="en-US">
                <a:solidFill>
                  <a:schemeClr val="bg2">
                    <a:lumMod val="50000"/>
                  </a:schemeClr>
                </a:solidFill>
              </a:rPr>
              <a:t>シュバルツシルト計量</a:t>
            </a:r>
            <a:endParaRPr lang="en-US" altLang="ja-JP" dirty="0">
              <a:solidFill>
                <a:schemeClr val="bg2">
                  <a:lumMod val="50000"/>
                </a:schemeClr>
              </a:solidFill>
            </a:endParaRPr>
          </a:p>
          <a:p>
            <a:pPr lvl="1">
              <a:lnSpc>
                <a:spcPct val="150000"/>
              </a:lnSpc>
            </a:pPr>
            <a:r>
              <a:rPr lang="en-US" altLang="ja-JP" dirty="0">
                <a:solidFill>
                  <a:schemeClr val="bg2">
                    <a:lumMod val="50000"/>
                  </a:schemeClr>
                </a:solidFill>
              </a:rPr>
              <a:t>null</a:t>
            </a:r>
            <a:r>
              <a:rPr lang="ja-JP" altLang="en-US">
                <a:solidFill>
                  <a:schemeClr val="bg2">
                    <a:lumMod val="50000"/>
                  </a:schemeClr>
                </a:solidFill>
              </a:rPr>
              <a:t>測地線方程式</a:t>
            </a:r>
            <a:endParaRPr lang="en-US" altLang="ja-JP" dirty="0">
              <a:solidFill>
                <a:schemeClr val="bg2">
                  <a:lumMod val="50000"/>
                </a:schemeClr>
              </a:solidFill>
            </a:endParaRPr>
          </a:p>
          <a:p>
            <a:pPr lvl="1">
              <a:lnSpc>
                <a:spcPct val="150000"/>
              </a:lnSpc>
            </a:pPr>
            <a:r>
              <a:rPr lang="ja-JP" altLang="en-US">
                <a:solidFill>
                  <a:schemeClr val="bg2">
                    <a:lumMod val="50000"/>
                  </a:schemeClr>
                </a:solidFill>
              </a:rPr>
              <a:t>微分方程式の導出・解析</a:t>
            </a:r>
            <a:endParaRPr lang="en-US" altLang="ja-JP" dirty="0">
              <a:solidFill>
                <a:schemeClr val="bg2">
                  <a:lumMod val="50000"/>
                </a:schemeClr>
              </a:solidFill>
            </a:endParaRPr>
          </a:p>
          <a:p>
            <a:pPr marL="0" indent="0">
              <a:lnSpc>
                <a:spcPct val="150000"/>
              </a:lnSpc>
              <a:buNone/>
            </a:pPr>
            <a:endParaRPr lang="en-US" altLang="ja-JP" sz="1100" dirty="0"/>
          </a:p>
          <a:p>
            <a:pPr>
              <a:lnSpc>
                <a:spcPct val="150000"/>
              </a:lnSpc>
            </a:pPr>
            <a:r>
              <a:rPr lang="ja-JP" altLang="en-US" sz="1800"/>
              <a:t>薄い降着円盤の作る像</a:t>
            </a:r>
            <a:endParaRPr lang="en-US" altLang="ja-JP" sz="1800" dirty="0"/>
          </a:p>
          <a:p>
            <a:pPr lvl="1">
              <a:lnSpc>
                <a:spcPct val="150000"/>
              </a:lnSpc>
            </a:pPr>
            <a:r>
              <a:rPr lang="ja-JP" altLang="en-US">
                <a:solidFill>
                  <a:schemeClr val="bg2">
                    <a:lumMod val="50000"/>
                  </a:schemeClr>
                </a:solidFill>
              </a:rPr>
              <a:t>問題設定</a:t>
            </a:r>
            <a:endParaRPr lang="en-US" altLang="ja-JP" dirty="0">
              <a:solidFill>
                <a:schemeClr val="bg2">
                  <a:lumMod val="50000"/>
                </a:schemeClr>
              </a:solidFill>
            </a:endParaRPr>
          </a:p>
          <a:p>
            <a:pPr lvl="1">
              <a:lnSpc>
                <a:spcPct val="150000"/>
              </a:lnSpc>
            </a:pPr>
            <a:r>
              <a:rPr lang="ja-JP" altLang="en-US">
                <a:solidFill>
                  <a:schemeClr val="bg2">
                    <a:lumMod val="50000"/>
                  </a:schemeClr>
                </a:solidFill>
              </a:rPr>
              <a:t>座標設定</a:t>
            </a:r>
            <a:endParaRPr lang="en-US" altLang="ja-JP" dirty="0">
              <a:solidFill>
                <a:schemeClr val="bg2">
                  <a:lumMod val="50000"/>
                </a:schemeClr>
              </a:solidFill>
            </a:endParaRPr>
          </a:p>
          <a:p>
            <a:pPr lvl="1">
              <a:lnSpc>
                <a:spcPct val="150000"/>
              </a:lnSpc>
            </a:pPr>
            <a:r>
              <a:rPr lang="ja-JP" altLang="en-US">
                <a:solidFill>
                  <a:schemeClr val="bg2">
                    <a:lumMod val="50000"/>
                  </a:schemeClr>
                </a:solidFill>
              </a:rPr>
              <a:t>計算目標</a:t>
            </a:r>
            <a:endParaRPr lang="en-US" altLang="ja-JP" dirty="0">
              <a:solidFill>
                <a:schemeClr val="bg2">
                  <a:lumMod val="50000"/>
                </a:schemeClr>
              </a:solidFill>
            </a:endParaRPr>
          </a:p>
          <a:p>
            <a:pPr lvl="1">
              <a:lnSpc>
                <a:spcPct val="150000"/>
              </a:lnSpc>
            </a:pPr>
            <a:r>
              <a:rPr lang="ja-JP" altLang="en-US">
                <a:solidFill>
                  <a:schemeClr val="bg2">
                    <a:lumMod val="50000"/>
                  </a:schemeClr>
                </a:solidFill>
              </a:rPr>
              <a:t>具体的な計算の流れ</a:t>
            </a:r>
            <a:endParaRPr lang="en-US" altLang="ja-JP" dirty="0">
              <a:solidFill>
                <a:schemeClr val="bg2">
                  <a:lumMod val="50000"/>
                </a:schemeClr>
              </a:solidFill>
            </a:endParaRPr>
          </a:p>
          <a:p>
            <a:pPr lvl="1">
              <a:lnSpc>
                <a:spcPct val="150000"/>
              </a:lnSpc>
            </a:pPr>
            <a:r>
              <a:rPr lang="en-US" altLang="ja-JP" dirty="0">
                <a:solidFill>
                  <a:schemeClr val="bg2">
                    <a:lumMod val="50000"/>
                  </a:schemeClr>
                </a:solidFill>
              </a:rPr>
              <a:t>a </a:t>
            </a:r>
            <a:r>
              <a:rPr lang="ja-JP" altLang="en-US">
                <a:solidFill>
                  <a:schemeClr val="bg2">
                    <a:lumMod val="50000"/>
                  </a:schemeClr>
                </a:solidFill>
              </a:rPr>
              <a:t>を求める</a:t>
            </a:r>
            <a:endParaRPr lang="en-US" altLang="ja-JP" dirty="0">
              <a:solidFill>
                <a:schemeClr val="bg2">
                  <a:lumMod val="50000"/>
                </a:schemeClr>
              </a:solidFill>
            </a:endParaRPr>
          </a:p>
          <a:p>
            <a:pPr lvl="1">
              <a:lnSpc>
                <a:spcPct val="150000"/>
              </a:lnSpc>
            </a:pPr>
            <a:r>
              <a:rPr lang="en-US" altLang="ja-JP" dirty="0">
                <a:solidFill>
                  <a:schemeClr val="bg2">
                    <a:lumMod val="50000"/>
                  </a:schemeClr>
                </a:solidFill>
              </a:rPr>
              <a:t>b </a:t>
            </a:r>
            <a:r>
              <a:rPr lang="ja-JP" altLang="en-US">
                <a:solidFill>
                  <a:schemeClr val="bg2">
                    <a:lumMod val="50000"/>
                  </a:schemeClr>
                </a:solidFill>
              </a:rPr>
              <a:t>を求める</a:t>
            </a:r>
            <a:endParaRPr lang="en-US" altLang="ja-JP" dirty="0">
              <a:solidFill>
                <a:schemeClr val="bg2">
                  <a:lumMod val="50000"/>
                </a:schemeClr>
              </a:solidFill>
            </a:endParaRPr>
          </a:p>
          <a:p>
            <a:pPr lvl="1">
              <a:lnSpc>
                <a:spcPct val="150000"/>
              </a:lnSpc>
            </a:pPr>
            <a:r>
              <a:rPr lang="ja-JP" altLang="en-US">
                <a:solidFill>
                  <a:schemeClr val="bg2">
                    <a:lumMod val="50000"/>
                  </a:schemeClr>
                </a:solidFill>
              </a:rPr>
              <a:t>作成された像</a:t>
            </a:r>
            <a:endParaRPr lang="en-US" altLang="ja-JP" dirty="0">
              <a:solidFill>
                <a:schemeClr val="bg2">
                  <a:lumMod val="50000"/>
                </a:schemeClr>
              </a:solidFill>
            </a:endParaRPr>
          </a:p>
          <a:p>
            <a:pPr lvl="1">
              <a:lnSpc>
                <a:spcPct val="150000"/>
              </a:lnSpc>
            </a:pPr>
            <a:r>
              <a:rPr lang="ja-JP" altLang="en-US">
                <a:solidFill>
                  <a:schemeClr val="bg2">
                    <a:lumMod val="50000"/>
                  </a:schemeClr>
                </a:solidFill>
              </a:rPr>
              <a:t>平坦な時空との比較</a:t>
            </a:r>
            <a:endParaRPr lang="en-US" altLang="ja-JP" dirty="0">
              <a:solidFill>
                <a:schemeClr val="bg2">
                  <a:lumMod val="50000"/>
                </a:schemeClr>
              </a:solidFill>
            </a:endParaRPr>
          </a:p>
          <a:p>
            <a:pPr lvl="1">
              <a:lnSpc>
                <a:spcPct val="150000"/>
              </a:lnSpc>
            </a:pPr>
            <a:r>
              <a:rPr lang="ja-JP" altLang="en-US">
                <a:solidFill>
                  <a:schemeClr val="bg2">
                    <a:lumMod val="50000"/>
                  </a:schemeClr>
                </a:solidFill>
              </a:rPr>
              <a:t>近点移動の可視化</a:t>
            </a:r>
          </a:p>
        </p:txBody>
      </p:sp>
      <p:sp>
        <p:nvSpPr>
          <p:cNvPr id="9" name="スライド番号プレースホルダー 8">
            <a:extLst>
              <a:ext uri="{FF2B5EF4-FFF2-40B4-BE49-F238E27FC236}">
                <a16:creationId xmlns:a16="http://schemas.microsoft.com/office/drawing/2014/main" id="{A7074E0C-DFE0-77F1-9E87-C8DD286AD8C5}"/>
              </a:ext>
            </a:extLst>
          </p:cNvPr>
          <p:cNvSpPr>
            <a:spLocks noGrp="1"/>
          </p:cNvSpPr>
          <p:nvPr>
            <p:ph type="sldNum" sz="quarter" idx="12"/>
          </p:nvPr>
        </p:nvSpPr>
        <p:spPr/>
        <p:txBody>
          <a:bodyPr/>
          <a:lstStyle/>
          <a:p>
            <a:fld id="{48F63A3B-78C7-47BE-AE5E-E10140E04643}" type="slidenum">
              <a:rPr lang="en-US" smtClean="0"/>
              <a:pPr/>
              <a:t>27</a:t>
            </a:fld>
            <a:r>
              <a:rPr lang="en-US"/>
              <a:t>/25</a:t>
            </a:r>
            <a:endParaRPr lang="en-US" dirty="0"/>
          </a:p>
        </p:txBody>
      </p:sp>
      <p:sp>
        <p:nvSpPr>
          <p:cNvPr id="7" name="コンテンツ プレースホルダー 2">
            <a:extLst>
              <a:ext uri="{FF2B5EF4-FFF2-40B4-BE49-F238E27FC236}">
                <a16:creationId xmlns:a16="http://schemas.microsoft.com/office/drawing/2014/main" id="{294F141B-C7F6-246B-E264-D574C3172B65}"/>
              </a:ext>
            </a:extLst>
          </p:cNvPr>
          <p:cNvSpPr txBox="1">
            <a:spLocks/>
          </p:cNvSpPr>
          <p:nvPr/>
        </p:nvSpPr>
        <p:spPr>
          <a:xfrm>
            <a:off x="4941159" y="1927088"/>
            <a:ext cx="3523220" cy="3992364"/>
          </a:xfrm>
          <a:prstGeom prst="rect">
            <a:avLst/>
          </a:prstGeom>
        </p:spPr>
        <p:txBody>
          <a:bodyPr vert="horz" lIns="91440" tIns="45720" rIns="91440" bIns="45720" rtlCol="0">
            <a:normAutofit/>
          </a:bodyPr>
          <a:lstStyle>
            <a:lvl1pPr marL="0" indent="0" algn="ctr" defTabSz="685800" rtl="0" eaLnBrk="1" latinLnBrk="0" hangingPunct="1">
              <a:lnSpc>
                <a:spcPct val="90000"/>
              </a:lnSpc>
              <a:spcBef>
                <a:spcPts val="750"/>
              </a:spcBef>
              <a:buFont typeface="Arial" panose="020B0604020202020204" pitchFamily="34" charset="0"/>
              <a:buNone/>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342900" indent="0" algn="ctr" defTabSz="685800" rtl="0" eaLnBrk="1" latinLnBrk="0" hangingPunct="1">
              <a:lnSpc>
                <a:spcPct val="90000"/>
              </a:lnSpc>
              <a:spcBef>
                <a:spcPts val="375"/>
              </a:spcBef>
              <a:buFont typeface="Arial" panose="020B0604020202020204" pitchFamily="34" charset="0"/>
              <a:buNone/>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685800" indent="0" algn="ctr" defTabSz="685800" rtl="0" eaLnBrk="1" latinLnBrk="0" hangingPunct="1">
              <a:lnSpc>
                <a:spcPct val="90000"/>
              </a:lnSpc>
              <a:spcBef>
                <a:spcPts val="375"/>
              </a:spcBef>
              <a:buFont typeface="Arial" panose="020B0604020202020204" pitchFamily="34" charset="0"/>
              <a:buNone/>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028700" indent="0" algn="ctr" defTabSz="685800" rtl="0" eaLnBrk="1" latinLnBrk="0" hangingPunct="1">
              <a:lnSpc>
                <a:spcPct val="90000"/>
              </a:lnSpc>
              <a:spcBef>
                <a:spcPts val="375"/>
              </a:spcBef>
              <a:buFont typeface="Arial" panose="020B0604020202020204" pitchFamily="34" charset="0"/>
              <a:buNone/>
              <a:defRPr kumimoji="1" sz="120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371600" indent="0" algn="ctr" defTabSz="685800" rtl="0" eaLnBrk="1" latinLnBrk="0" hangingPunct="1">
              <a:lnSpc>
                <a:spcPct val="90000"/>
              </a:lnSpc>
              <a:spcBef>
                <a:spcPts val="375"/>
              </a:spcBef>
              <a:buFont typeface="Arial" panose="020B0604020202020204" pitchFamily="34" charset="0"/>
              <a:buNone/>
              <a:defRPr kumimoji="1" sz="120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714500" indent="0" algn="ctr" defTabSz="685800" rtl="0" eaLnBrk="1" latinLnBrk="0" hangingPunct="1">
              <a:lnSpc>
                <a:spcPct val="90000"/>
              </a:lnSpc>
              <a:spcBef>
                <a:spcPts val="375"/>
              </a:spcBef>
              <a:buFont typeface="Arial" panose="020B0604020202020204" pitchFamily="34" charset="0"/>
              <a:buNone/>
              <a:defRPr kumimoji="1" sz="1200" kern="1200">
                <a:solidFill>
                  <a:schemeClr val="tx1"/>
                </a:solidFill>
                <a:latin typeface="+mn-lt"/>
                <a:ea typeface="+mn-ea"/>
                <a:cs typeface="+mn-cs"/>
              </a:defRPr>
            </a:lvl6pPr>
            <a:lvl7pPr marL="2057400" indent="0" algn="ctr" defTabSz="685800" rtl="0" eaLnBrk="1" latinLnBrk="0" hangingPunct="1">
              <a:lnSpc>
                <a:spcPct val="90000"/>
              </a:lnSpc>
              <a:spcBef>
                <a:spcPts val="375"/>
              </a:spcBef>
              <a:buFont typeface="Arial" panose="020B0604020202020204" pitchFamily="34" charset="0"/>
              <a:buNone/>
              <a:defRPr kumimoji="1" sz="1200" kern="1200">
                <a:solidFill>
                  <a:schemeClr val="tx1"/>
                </a:solidFill>
                <a:latin typeface="+mn-lt"/>
                <a:ea typeface="+mn-ea"/>
                <a:cs typeface="+mn-cs"/>
              </a:defRPr>
            </a:lvl7pPr>
            <a:lvl8pPr marL="2400300" indent="0" algn="ctr" defTabSz="685800" rtl="0" eaLnBrk="1" latinLnBrk="0" hangingPunct="1">
              <a:lnSpc>
                <a:spcPct val="90000"/>
              </a:lnSpc>
              <a:spcBef>
                <a:spcPts val="375"/>
              </a:spcBef>
              <a:buFont typeface="Arial" panose="020B0604020202020204" pitchFamily="34" charset="0"/>
              <a:buNone/>
              <a:defRPr kumimoji="1" sz="1200" kern="1200">
                <a:solidFill>
                  <a:schemeClr val="tx1"/>
                </a:solidFill>
                <a:latin typeface="+mn-lt"/>
                <a:ea typeface="+mn-ea"/>
                <a:cs typeface="+mn-cs"/>
              </a:defRPr>
            </a:lvl8pPr>
            <a:lvl9pPr marL="2743200" indent="0" algn="ctr" defTabSz="685800" rtl="0" eaLnBrk="1" latinLnBrk="0" hangingPunct="1">
              <a:lnSpc>
                <a:spcPct val="90000"/>
              </a:lnSpc>
              <a:spcBef>
                <a:spcPts val="375"/>
              </a:spcBef>
              <a:buFont typeface="Arial" panose="020B0604020202020204" pitchFamily="34" charset="0"/>
              <a:buNone/>
              <a:defRPr kumimoji="1" sz="1200" kern="1200">
                <a:solidFill>
                  <a:schemeClr val="tx1"/>
                </a:solidFill>
                <a:latin typeface="+mn-lt"/>
                <a:ea typeface="+mn-ea"/>
                <a:cs typeface="+mn-cs"/>
              </a:defRPr>
            </a:lvl9pPr>
          </a:lstStyle>
          <a:p>
            <a:pPr algn="l" eaLnBrk="0">
              <a:lnSpc>
                <a:spcPct val="150000"/>
              </a:lnSpc>
              <a:spcBef>
                <a:spcPts val="0"/>
              </a:spcBef>
            </a:pPr>
            <a:r>
              <a:rPr lang="ja-JP" altLang="en-US" sz="1400"/>
              <a:t>解答用</a:t>
            </a:r>
            <a:endParaRPr lang="en-US" altLang="ja-JP" sz="1400" dirty="0"/>
          </a:p>
          <a:p>
            <a:pPr algn="l" eaLnBrk="0">
              <a:lnSpc>
                <a:spcPct val="150000"/>
              </a:lnSpc>
              <a:spcBef>
                <a:spcPts val="0"/>
              </a:spcBef>
            </a:pPr>
            <a:r>
              <a:rPr lang="ja-JP" altLang="en-US" sz="1400"/>
              <a:t>・</a:t>
            </a:r>
            <a:r>
              <a:rPr lang="ja-JP" altLang="en-US" sz="1400">
                <a:hlinkClick r:id="rId3" action="ppaction://hlinksldjump"/>
              </a:rPr>
              <a:t>微分方程式導出</a:t>
            </a:r>
            <a:endParaRPr lang="en-US" altLang="ja-JP" sz="1400" dirty="0"/>
          </a:p>
          <a:p>
            <a:pPr algn="l" eaLnBrk="0">
              <a:lnSpc>
                <a:spcPct val="150000"/>
              </a:lnSpc>
              <a:spcBef>
                <a:spcPts val="0"/>
              </a:spcBef>
            </a:pPr>
            <a:r>
              <a:rPr lang="ja-JP" altLang="en-US" sz="1400"/>
              <a:t>・</a:t>
            </a:r>
            <a:r>
              <a:rPr lang="en-US" altLang="ja-JP" sz="1400" dirty="0">
                <a:hlinkClick r:id="rId4" action="ppaction://hlinksldjump"/>
              </a:rPr>
              <a:t>null</a:t>
            </a:r>
            <a:r>
              <a:rPr lang="ja-JP" altLang="en-US" sz="1400">
                <a:hlinkClick r:id="rId4" action="ppaction://hlinksldjump"/>
              </a:rPr>
              <a:t>測地線方程式の（詳細</a:t>
            </a:r>
            <a:r>
              <a:rPr lang="en-US" altLang="ja-JP" sz="1400" dirty="0">
                <a:hlinkClick r:id="rId4" action="ppaction://hlinksldjump"/>
              </a:rPr>
              <a:t>version</a:t>
            </a:r>
            <a:r>
              <a:rPr lang="ja-JP" altLang="en-US" sz="1400">
                <a:hlinkClick r:id="rId4" action="ppaction://hlinksldjump"/>
              </a:rPr>
              <a:t>）</a:t>
            </a:r>
            <a:endParaRPr lang="en-US" altLang="ja-JP" sz="1400" dirty="0"/>
          </a:p>
          <a:p>
            <a:pPr algn="l" eaLnBrk="0">
              <a:lnSpc>
                <a:spcPct val="150000"/>
              </a:lnSpc>
              <a:spcBef>
                <a:spcPts val="0"/>
              </a:spcBef>
            </a:pPr>
            <a:r>
              <a:rPr lang="ja-JP" altLang="en-US" sz="1400"/>
              <a:t>・</a:t>
            </a:r>
            <a:r>
              <a:rPr lang="ja-JP" altLang="en-US" sz="1400">
                <a:hlinkClick r:id="rId5" action="ppaction://hlinksldjump"/>
              </a:rPr>
              <a:t>座標の設定</a:t>
            </a:r>
            <a:endParaRPr lang="en-US" altLang="ja-JP" sz="1400" dirty="0"/>
          </a:p>
          <a:p>
            <a:pPr algn="l" eaLnBrk="0">
              <a:lnSpc>
                <a:spcPct val="150000"/>
              </a:lnSpc>
              <a:spcBef>
                <a:spcPts val="0"/>
              </a:spcBef>
            </a:pPr>
            <a:r>
              <a:rPr lang="ja-JP" altLang="en-US" sz="1400"/>
              <a:t>・</a:t>
            </a:r>
            <a:r>
              <a:rPr lang="ja-JP" altLang="en-US" sz="1400">
                <a:hlinkClick r:id="rId6" action="ppaction://hlinksldjump"/>
              </a:rPr>
              <a:t>作成した像</a:t>
            </a:r>
            <a:endParaRPr lang="en-US" altLang="ja-JP" sz="1400" dirty="0"/>
          </a:p>
          <a:p>
            <a:pPr algn="l" eaLnBrk="0">
              <a:lnSpc>
                <a:spcPct val="150000"/>
              </a:lnSpc>
              <a:spcBef>
                <a:spcPts val="0"/>
              </a:spcBef>
            </a:pPr>
            <a:r>
              <a:rPr lang="ja-JP" altLang="en-US" sz="1400"/>
              <a:t>・</a:t>
            </a:r>
            <a:r>
              <a:rPr lang="ja-JP" altLang="en-US" sz="1400">
                <a:hlinkClick r:id="rId7" action="ppaction://hlinksldjump"/>
              </a:rPr>
              <a:t>近点移動の動画</a:t>
            </a:r>
            <a:endParaRPr lang="en-US" altLang="ja-JP" sz="1400" dirty="0"/>
          </a:p>
          <a:p>
            <a:pPr algn="l" eaLnBrk="0">
              <a:lnSpc>
                <a:spcPct val="150000"/>
              </a:lnSpc>
              <a:spcBef>
                <a:spcPts val="0"/>
              </a:spcBef>
            </a:pPr>
            <a:endParaRPr lang="en-US" altLang="ja-JP" sz="1400" dirty="0"/>
          </a:p>
          <a:p>
            <a:pPr algn="l" eaLnBrk="0">
              <a:lnSpc>
                <a:spcPct val="150000"/>
              </a:lnSpc>
              <a:spcBef>
                <a:spcPts val="0"/>
              </a:spcBef>
            </a:pPr>
            <a:r>
              <a:rPr lang="ja-JP" altLang="en-US" sz="1400"/>
              <a:t>・</a:t>
            </a:r>
            <a:r>
              <a:rPr lang="ja-JP" altLang="en-US" sz="1400">
                <a:hlinkClick r:id="rId8" action="ppaction://hlinksldjump"/>
              </a:rPr>
              <a:t>無限遠で衝突係数になる理由</a:t>
            </a:r>
            <a:endParaRPr lang="en-US" altLang="ja-JP" sz="1400" dirty="0"/>
          </a:p>
          <a:p>
            <a:pPr algn="l" eaLnBrk="0">
              <a:lnSpc>
                <a:spcPct val="150000"/>
              </a:lnSpc>
              <a:spcBef>
                <a:spcPts val="0"/>
              </a:spcBef>
            </a:pPr>
            <a:r>
              <a:rPr lang="ja-JP" altLang="en-US" sz="1400"/>
              <a:t>・</a:t>
            </a:r>
            <a:r>
              <a:rPr lang="ja-JP" altLang="en-US" sz="1400">
                <a:hlinkClick r:id="rId9" action="ppaction://hlinksldjump"/>
              </a:rPr>
              <a:t>加味している</a:t>
            </a:r>
            <a:r>
              <a:rPr lang="en-US" altLang="ja-JP" sz="1400" dirty="0">
                <a:hlinkClick r:id="rId9" action="ppaction://hlinksldjump"/>
              </a:rPr>
              <a:t> a </a:t>
            </a:r>
            <a:r>
              <a:rPr lang="ja-JP" altLang="en-US" sz="1400">
                <a:hlinkClick r:id="rId9" action="ppaction://hlinksldjump"/>
              </a:rPr>
              <a:t>のズレ</a:t>
            </a:r>
            <a:endParaRPr lang="en-US" altLang="ja-JP" sz="1400" dirty="0"/>
          </a:p>
          <a:p>
            <a:pPr algn="l" eaLnBrk="0">
              <a:lnSpc>
                <a:spcPct val="150000"/>
              </a:lnSpc>
              <a:spcBef>
                <a:spcPts val="0"/>
              </a:spcBef>
            </a:pPr>
            <a:r>
              <a:rPr lang="ja-JP" altLang="en-US" sz="1400"/>
              <a:t>・</a:t>
            </a:r>
            <a:r>
              <a:rPr lang="ja-JP" altLang="en-US" sz="1400">
                <a:hlinkClick r:id="rId10" action="ppaction://hlinksldjump"/>
              </a:rPr>
              <a:t>使っている積分の変形</a:t>
            </a:r>
            <a:endParaRPr lang="en-US" altLang="ja-JP" sz="1400" dirty="0"/>
          </a:p>
          <a:p>
            <a:pPr algn="l" eaLnBrk="0">
              <a:lnSpc>
                <a:spcPct val="150000"/>
              </a:lnSpc>
              <a:spcBef>
                <a:spcPts val="0"/>
              </a:spcBef>
            </a:pPr>
            <a:r>
              <a:rPr lang="ja-JP" altLang="en-US" sz="1400"/>
              <a:t>・</a:t>
            </a:r>
            <a:r>
              <a:rPr lang="en-US" altLang="ja-JP" sz="1400" dirty="0">
                <a:hlinkClick r:id="rId11" action="ppaction://hlinksldjump"/>
              </a:rPr>
              <a:t>M </a:t>
            </a:r>
            <a:r>
              <a:rPr lang="ja-JP" altLang="en-US" sz="1400">
                <a:hlinkClick r:id="rId11" action="ppaction://hlinksldjump"/>
              </a:rPr>
              <a:t>が距離としてかける理由</a:t>
            </a:r>
            <a:endParaRPr lang="en-US" altLang="ja-JP" sz="1400" dirty="0"/>
          </a:p>
          <a:p>
            <a:pPr algn="l" eaLnBrk="0">
              <a:lnSpc>
                <a:spcPct val="150000"/>
              </a:lnSpc>
              <a:spcBef>
                <a:spcPts val="0"/>
              </a:spcBef>
            </a:pPr>
            <a:r>
              <a:rPr lang="ja-JP" altLang="en-US" sz="1400"/>
              <a:t>・</a:t>
            </a:r>
            <a:r>
              <a:rPr lang="ja-JP" altLang="en-US" sz="1400">
                <a:hlinkClick r:id="rId12" action="ppaction://hlinksldjump"/>
              </a:rPr>
              <a:t>コードについての質問があればここ</a:t>
            </a:r>
            <a:endParaRPr lang="en-US" altLang="ja-JP" sz="1400" dirty="0"/>
          </a:p>
          <a:p>
            <a:pPr eaLnBrk="0">
              <a:lnSpc>
                <a:spcPct val="150000"/>
              </a:lnSpc>
              <a:spcBef>
                <a:spcPts val="0"/>
              </a:spcBef>
            </a:pPr>
            <a:endParaRPr lang="en-US" altLang="ja-JP" sz="1400" dirty="0"/>
          </a:p>
        </p:txBody>
      </p:sp>
    </p:spTree>
    <p:extLst>
      <p:ext uri="{BB962C8B-B14F-4D97-AF65-F5344CB8AC3E}">
        <p14:creationId xmlns:p14="http://schemas.microsoft.com/office/powerpoint/2010/main" val="2899696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lang="en-US" altLang="ja-JP" dirty="0"/>
              <a:t>b</a:t>
            </a:r>
            <a:r>
              <a:rPr kumimoji="1" lang="ja-JP" altLang="en-US">
                <a:latin typeface="Hiragino Kaku Gothic Std W8" panose="020B0800000000000000" pitchFamily="34" charset="-128"/>
                <a:ea typeface="Hiragino Kaku Gothic Std W8" panose="020B0800000000000000" pitchFamily="34" charset="-128"/>
              </a:rPr>
              <a:t>が無限遠で衝突係数と一致する理由</a:t>
            </a:r>
          </a:p>
        </p:txBody>
      </p:sp>
      <p:pic>
        <p:nvPicPr>
          <p:cNvPr id="30" name="図 29">
            <a:extLst>
              <a:ext uri="{FF2B5EF4-FFF2-40B4-BE49-F238E27FC236}">
                <a16:creationId xmlns:a16="http://schemas.microsoft.com/office/drawing/2014/main" id="{DB4BB299-4C39-17F5-2BD4-152B97001EEE}"/>
              </a:ext>
            </a:extLst>
          </p:cNvPr>
          <p:cNvPicPr>
            <a:picLocks noChangeAspect="1"/>
          </p:cNvPicPr>
          <p:nvPr/>
        </p:nvPicPr>
        <p:blipFill>
          <a:blip r:embed="rId3"/>
          <a:stretch>
            <a:fillRect/>
          </a:stretch>
        </p:blipFill>
        <p:spPr>
          <a:xfrm>
            <a:off x="4202087" y="2329020"/>
            <a:ext cx="3717846" cy="1996621"/>
          </a:xfrm>
          <a:prstGeom prst="rect">
            <a:avLst/>
          </a:prstGeom>
        </p:spPr>
      </p:pic>
      <p:sp>
        <p:nvSpPr>
          <p:cNvPr id="31" name="コンテンツ プレースホルダー 2">
            <a:extLst>
              <a:ext uri="{FF2B5EF4-FFF2-40B4-BE49-F238E27FC236}">
                <a16:creationId xmlns:a16="http://schemas.microsoft.com/office/drawing/2014/main" id="{AB5D205A-85A5-BA57-72B2-D5951D2E3FD6}"/>
              </a:ext>
            </a:extLst>
          </p:cNvPr>
          <p:cNvSpPr>
            <a:spLocks noGrp="1"/>
          </p:cNvSpPr>
          <p:nvPr>
            <p:ph idx="1"/>
          </p:nvPr>
        </p:nvSpPr>
        <p:spPr>
          <a:xfrm>
            <a:off x="1605199" y="2183763"/>
            <a:ext cx="1759529" cy="566364"/>
          </a:xfrm>
        </p:spPr>
        <p:txBody>
          <a:bodyPr>
            <a:normAutofit/>
          </a:bodyPr>
          <a:lstStyle/>
          <a:p>
            <a:pPr marL="0" indent="0">
              <a:lnSpc>
                <a:spcPct val="150000"/>
              </a:lnSpc>
              <a:spcBef>
                <a:spcPts val="0"/>
              </a:spcBef>
              <a:buNone/>
            </a:pPr>
            <a:r>
              <a:rPr lang="ja-JP" altLang="en-US" sz="1800"/>
              <a:t>微分方程式は</a:t>
            </a:r>
            <a:endParaRPr lang="en-US" altLang="ja-JP" sz="1800" dirty="0"/>
          </a:p>
        </p:txBody>
      </p:sp>
      <p:pic>
        <p:nvPicPr>
          <p:cNvPr id="32" name="図 31">
            <a:extLst>
              <a:ext uri="{FF2B5EF4-FFF2-40B4-BE49-F238E27FC236}">
                <a16:creationId xmlns:a16="http://schemas.microsoft.com/office/drawing/2014/main" id="{6C66709A-FC28-A0B2-88D7-A75A1990012A}"/>
              </a:ext>
            </a:extLst>
          </p:cNvPr>
          <p:cNvPicPr>
            <a:picLocks noChangeAspect="1"/>
          </p:cNvPicPr>
          <p:nvPr/>
        </p:nvPicPr>
        <p:blipFill>
          <a:blip r:embed="rId4"/>
          <a:stretch>
            <a:fillRect/>
          </a:stretch>
        </p:blipFill>
        <p:spPr>
          <a:xfrm>
            <a:off x="2039159" y="1583409"/>
            <a:ext cx="719466" cy="252579"/>
          </a:xfrm>
          <a:prstGeom prst="rect">
            <a:avLst/>
          </a:prstGeom>
        </p:spPr>
      </p:pic>
      <p:pic>
        <p:nvPicPr>
          <p:cNvPr id="33" name="図 32">
            <a:extLst>
              <a:ext uri="{FF2B5EF4-FFF2-40B4-BE49-F238E27FC236}">
                <a16:creationId xmlns:a16="http://schemas.microsoft.com/office/drawing/2014/main" id="{965FC41F-73E9-8740-AE60-0C4FD2889726}"/>
              </a:ext>
            </a:extLst>
          </p:cNvPr>
          <p:cNvPicPr>
            <a:picLocks noChangeAspect="1"/>
          </p:cNvPicPr>
          <p:nvPr/>
        </p:nvPicPr>
        <p:blipFill>
          <a:blip r:embed="rId5"/>
          <a:stretch>
            <a:fillRect/>
          </a:stretch>
        </p:blipFill>
        <p:spPr>
          <a:xfrm>
            <a:off x="2039158" y="1883698"/>
            <a:ext cx="719466" cy="255294"/>
          </a:xfrm>
          <a:prstGeom prst="rect">
            <a:avLst/>
          </a:prstGeom>
        </p:spPr>
      </p:pic>
      <p:pic>
        <p:nvPicPr>
          <p:cNvPr id="36" name="図 35">
            <a:extLst>
              <a:ext uri="{FF2B5EF4-FFF2-40B4-BE49-F238E27FC236}">
                <a16:creationId xmlns:a16="http://schemas.microsoft.com/office/drawing/2014/main" id="{CBBDFB09-FE8B-15E7-1CDC-AC016E296A7A}"/>
              </a:ext>
            </a:extLst>
          </p:cNvPr>
          <p:cNvPicPr>
            <a:picLocks noChangeAspect="1"/>
          </p:cNvPicPr>
          <p:nvPr/>
        </p:nvPicPr>
        <p:blipFill>
          <a:blip r:embed="rId6"/>
          <a:stretch>
            <a:fillRect/>
          </a:stretch>
        </p:blipFill>
        <p:spPr>
          <a:xfrm>
            <a:off x="2039158" y="2794898"/>
            <a:ext cx="1324001" cy="1996622"/>
          </a:xfrm>
          <a:prstGeom prst="rect">
            <a:avLst/>
          </a:prstGeom>
        </p:spPr>
      </p:pic>
      <p:sp>
        <p:nvSpPr>
          <p:cNvPr id="37" name="スライド番号プレースホルダー 36">
            <a:extLst>
              <a:ext uri="{FF2B5EF4-FFF2-40B4-BE49-F238E27FC236}">
                <a16:creationId xmlns:a16="http://schemas.microsoft.com/office/drawing/2014/main" id="{713A354D-CDC5-8179-F662-103945DB8A8A}"/>
              </a:ext>
            </a:extLst>
          </p:cNvPr>
          <p:cNvSpPr>
            <a:spLocks noGrp="1"/>
          </p:cNvSpPr>
          <p:nvPr>
            <p:ph type="sldNum" sz="quarter" idx="12"/>
          </p:nvPr>
        </p:nvSpPr>
        <p:spPr/>
        <p:txBody>
          <a:bodyPr/>
          <a:lstStyle/>
          <a:p>
            <a:fld id="{48F63A3B-78C7-47BE-AE5E-E10140E04643}" type="slidenum">
              <a:rPr lang="en-US" smtClean="0"/>
              <a:pPr/>
              <a:t>28</a:t>
            </a:fld>
            <a:r>
              <a:rPr lang="en-US"/>
              <a:t>/25</a:t>
            </a:r>
            <a:endParaRPr lang="en-US" dirty="0"/>
          </a:p>
        </p:txBody>
      </p:sp>
      <p:sp>
        <p:nvSpPr>
          <p:cNvPr id="2" name="テキスト ボックス 1">
            <a:extLst>
              <a:ext uri="{FF2B5EF4-FFF2-40B4-BE49-F238E27FC236}">
                <a16:creationId xmlns:a16="http://schemas.microsoft.com/office/drawing/2014/main" id="{6F46BAB3-6BAF-B54C-7BC2-C54E6072D991}"/>
              </a:ext>
            </a:extLst>
          </p:cNvPr>
          <p:cNvSpPr txBox="1"/>
          <p:nvPr/>
        </p:nvSpPr>
        <p:spPr>
          <a:xfrm>
            <a:off x="6923097" y="6400413"/>
            <a:ext cx="954107" cy="276999"/>
          </a:xfrm>
          <a:prstGeom prst="rect">
            <a:avLst/>
          </a:prstGeom>
          <a:noFill/>
        </p:spPr>
        <p:txBody>
          <a:bodyPr wrap="none" rtlCol="0">
            <a:spAutoFit/>
          </a:bodyPr>
          <a:lstStyle/>
          <a:p>
            <a:r>
              <a:rPr kumimoji="1" lang="ja-JP" altLang="en-US" sz="1200">
                <a:latin typeface="Hiragino Kaku Gothic Std W8" panose="020B0800000000000000" pitchFamily="34" charset="-128"/>
                <a:ea typeface="Hiragino Kaku Gothic Std W8" panose="020B0800000000000000" pitchFamily="34" charset="-128"/>
                <a:hlinkClick r:id="rId7" action="ppaction://hlinksldjump"/>
              </a:rPr>
              <a:t>質疑応答用</a:t>
            </a:r>
            <a:endParaRPr kumimoji="1" lang="ja-JP" altLang="en-US" sz="12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22385851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波動方程式は一般の時空で以下のように書き変わる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平坦な時空の計量（ミンコフスキー計量）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で確かに波動方程式と一致している。</a:t>
            </a:r>
            <a:endParaRPr lang="en-US" altLang="ja-JP" sz="1800" dirty="0"/>
          </a:p>
          <a:p>
            <a:pPr marL="0" indent="0" eaLnBrk="0">
              <a:lnSpc>
                <a:spcPct val="150000"/>
              </a:lnSpc>
              <a:spcBef>
                <a:spcPts val="0"/>
              </a:spcBef>
              <a:buNone/>
            </a:pPr>
            <a:r>
              <a:rPr lang="ja-JP" altLang="en-US" sz="1800"/>
              <a:t>波数が非常に大きい波を考える（アイコナール近似をとる）と、波は以下のように書ける</a:t>
            </a:r>
            <a:endParaRPr lang="en-US" altLang="ja-JP" sz="1800" dirty="0"/>
          </a:p>
          <a:p>
            <a:pPr marL="0" indent="0" eaLnBrk="0">
              <a:lnSpc>
                <a:spcPct val="150000"/>
              </a:lnSpc>
              <a:spcBef>
                <a:spcPts val="0"/>
              </a:spcBef>
              <a:buNone/>
            </a:pPr>
            <a:endParaRPr lang="en-US" altLang="ja-JP" sz="1800" dirty="0"/>
          </a:p>
        </p:txBody>
      </p:sp>
      <p:pic>
        <p:nvPicPr>
          <p:cNvPr id="10" name="図 9">
            <a:extLst>
              <a:ext uri="{FF2B5EF4-FFF2-40B4-BE49-F238E27FC236}">
                <a16:creationId xmlns:a16="http://schemas.microsoft.com/office/drawing/2014/main" id="{1DEB28D0-5049-E605-52E2-28AD4D5092CB}"/>
              </a:ext>
            </a:extLst>
          </p:cNvPr>
          <p:cNvPicPr>
            <a:picLocks noChangeAspect="1"/>
          </p:cNvPicPr>
          <p:nvPr/>
        </p:nvPicPr>
        <p:blipFill>
          <a:blip r:embed="rId3"/>
          <a:stretch>
            <a:fillRect/>
          </a:stretch>
        </p:blipFill>
        <p:spPr>
          <a:xfrm>
            <a:off x="1486877" y="2640346"/>
            <a:ext cx="2494280" cy="609865"/>
          </a:xfrm>
          <a:prstGeom prst="rect">
            <a:avLst/>
          </a:prstGeom>
        </p:spPr>
      </p:pic>
      <p:pic>
        <p:nvPicPr>
          <p:cNvPr id="12" name="図 11">
            <a:extLst>
              <a:ext uri="{FF2B5EF4-FFF2-40B4-BE49-F238E27FC236}">
                <a16:creationId xmlns:a16="http://schemas.microsoft.com/office/drawing/2014/main" id="{AFFA16C6-D15D-C5EF-09E2-DF8474D56184}"/>
              </a:ext>
            </a:extLst>
          </p:cNvPr>
          <p:cNvPicPr>
            <a:picLocks noChangeAspect="1"/>
          </p:cNvPicPr>
          <p:nvPr/>
        </p:nvPicPr>
        <p:blipFill>
          <a:blip r:embed="rId4"/>
          <a:stretch>
            <a:fillRect/>
          </a:stretch>
        </p:blipFill>
        <p:spPr>
          <a:xfrm>
            <a:off x="3356596" y="1367309"/>
            <a:ext cx="1540631" cy="283255"/>
          </a:xfrm>
          <a:prstGeom prst="rect">
            <a:avLst/>
          </a:prstGeom>
        </p:spPr>
      </p:pic>
      <p:pic>
        <p:nvPicPr>
          <p:cNvPr id="13" name="図 12">
            <a:extLst>
              <a:ext uri="{FF2B5EF4-FFF2-40B4-BE49-F238E27FC236}">
                <a16:creationId xmlns:a16="http://schemas.microsoft.com/office/drawing/2014/main" id="{7DE4CD9B-2FA0-601C-DA5F-3F9C0FC186DB}"/>
              </a:ext>
            </a:extLst>
          </p:cNvPr>
          <p:cNvPicPr>
            <a:picLocks noChangeAspect="1"/>
          </p:cNvPicPr>
          <p:nvPr/>
        </p:nvPicPr>
        <p:blipFill>
          <a:blip r:embed="rId5"/>
          <a:stretch>
            <a:fillRect/>
          </a:stretch>
        </p:blipFill>
        <p:spPr>
          <a:xfrm>
            <a:off x="4362450" y="2871783"/>
            <a:ext cx="209550" cy="127000"/>
          </a:xfrm>
          <a:prstGeom prst="rect">
            <a:avLst/>
          </a:prstGeom>
        </p:spPr>
      </p:pic>
      <p:pic>
        <p:nvPicPr>
          <p:cNvPr id="15" name="図 14">
            <a:extLst>
              <a:ext uri="{FF2B5EF4-FFF2-40B4-BE49-F238E27FC236}">
                <a16:creationId xmlns:a16="http://schemas.microsoft.com/office/drawing/2014/main" id="{5C3A835A-634C-55DE-D06E-DE38BD749B22}"/>
              </a:ext>
            </a:extLst>
          </p:cNvPr>
          <p:cNvPicPr>
            <a:picLocks noChangeAspect="1"/>
          </p:cNvPicPr>
          <p:nvPr/>
        </p:nvPicPr>
        <p:blipFill>
          <a:blip r:embed="rId6"/>
          <a:stretch>
            <a:fillRect/>
          </a:stretch>
        </p:blipFill>
        <p:spPr>
          <a:xfrm>
            <a:off x="6310086" y="5945510"/>
            <a:ext cx="593510" cy="195509"/>
          </a:xfrm>
          <a:prstGeom prst="rect">
            <a:avLst/>
          </a:prstGeom>
        </p:spPr>
      </p:pic>
      <p:pic>
        <p:nvPicPr>
          <p:cNvPr id="5" name="図 4">
            <a:extLst>
              <a:ext uri="{FF2B5EF4-FFF2-40B4-BE49-F238E27FC236}">
                <a16:creationId xmlns:a16="http://schemas.microsoft.com/office/drawing/2014/main" id="{596DB959-7B9A-0628-4324-537B319553BB}"/>
              </a:ext>
            </a:extLst>
          </p:cNvPr>
          <p:cNvPicPr>
            <a:picLocks noChangeAspect="1"/>
          </p:cNvPicPr>
          <p:nvPr/>
        </p:nvPicPr>
        <p:blipFill>
          <a:blip r:embed="rId7"/>
          <a:stretch>
            <a:fillRect/>
          </a:stretch>
        </p:blipFill>
        <p:spPr>
          <a:xfrm>
            <a:off x="4953293" y="2788270"/>
            <a:ext cx="2057400" cy="279963"/>
          </a:xfrm>
          <a:prstGeom prst="rect">
            <a:avLst/>
          </a:prstGeom>
        </p:spPr>
      </p:pic>
      <p:pic>
        <p:nvPicPr>
          <p:cNvPr id="6" name="図 5">
            <a:extLst>
              <a:ext uri="{FF2B5EF4-FFF2-40B4-BE49-F238E27FC236}">
                <a16:creationId xmlns:a16="http://schemas.microsoft.com/office/drawing/2014/main" id="{EE8E8B49-D0E6-5078-A1F6-3195231CBDDB}"/>
              </a:ext>
            </a:extLst>
          </p:cNvPr>
          <p:cNvPicPr>
            <a:picLocks noChangeAspect="1"/>
          </p:cNvPicPr>
          <p:nvPr/>
        </p:nvPicPr>
        <p:blipFill>
          <a:blip r:embed="rId8"/>
          <a:stretch>
            <a:fillRect/>
          </a:stretch>
        </p:blipFill>
        <p:spPr>
          <a:xfrm>
            <a:off x="3121989" y="5760057"/>
            <a:ext cx="2480922" cy="540953"/>
          </a:xfrm>
          <a:prstGeom prst="rect">
            <a:avLst/>
          </a:prstGeom>
        </p:spPr>
      </p:pic>
      <p:pic>
        <p:nvPicPr>
          <p:cNvPr id="8" name="図 7">
            <a:extLst>
              <a:ext uri="{FF2B5EF4-FFF2-40B4-BE49-F238E27FC236}">
                <a16:creationId xmlns:a16="http://schemas.microsoft.com/office/drawing/2014/main" id="{0DE7F44A-A2A7-655F-EDE8-0428FD9034C5}"/>
              </a:ext>
            </a:extLst>
          </p:cNvPr>
          <p:cNvPicPr>
            <a:picLocks noChangeAspect="1"/>
          </p:cNvPicPr>
          <p:nvPr/>
        </p:nvPicPr>
        <p:blipFill>
          <a:blip r:embed="rId9"/>
          <a:stretch>
            <a:fillRect/>
          </a:stretch>
        </p:blipFill>
        <p:spPr>
          <a:xfrm>
            <a:off x="3263641" y="3999473"/>
            <a:ext cx="2616715" cy="289979"/>
          </a:xfrm>
          <a:prstGeom prst="rect">
            <a:avLst/>
          </a:prstGeom>
        </p:spPr>
      </p:pic>
      <p:sp>
        <p:nvSpPr>
          <p:cNvPr id="9" name="スライド番号プレースホルダー 8">
            <a:extLst>
              <a:ext uri="{FF2B5EF4-FFF2-40B4-BE49-F238E27FC236}">
                <a16:creationId xmlns:a16="http://schemas.microsoft.com/office/drawing/2014/main" id="{907B1C4B-D661-390B-40E2-2E6D7B22DA4E}"/>
              </a:ext>
            </a:extLst>
          </p:cNvPr>
          <p:cNvSpPr>
            <a:spLocks noGrp="1"/>
          </p:cNvSpPr>
          <p:nvPr>
            <p:ph type="sldNum" sz="quarter" idx="12"/>
          </p:nvPr>
        </p:nvSpPr>
        <p:spPr/>
        <p:txBody>
          <a:bodyPr/>
          <a:lstStyle/>
          <a:p>
            <a:fld id="{48F63A3B-78C7-47BE-AE5E-E10140E04643}" type="slidenum">
              <a:rPr lang="en-US" smtClean="0"/>
              <a:pPr/>
              <a:t>29</a:t>
            </a:fld>
            <a:r>
              <a:rPr lang="en-US"/>
              <a:t>/25</a:t>
            </a:r>
            <a:endParaRPr lang="en-US" dirty="0"/>
          </a:p>
        </p:txBody>
      </p:sp>
      <p:sp>
        <p:nvSpPr>
          <p:cNvPr id="7" name="テキスト ボックス 6">
            <a:extLst>
              <a:ext uri="{FF2B5EF4-FFF2-40B4-BE49-F238E27FC236}">
                <a16:creationId xmlns:a16="http://schemas.microsoft.com/office/drawing/2014/main" id="{BDB92372-A6D6-23D5-8A6D-ADC0F5A986E2}"/>
              </a:ext>
            </a:extLst>
          </p:cNvPr>
          <p:cNvSpPr txBox="1"/>
          <p:nvPr/>
        </p:nvSpPr>
        <p:spPr>
          <a:xfrm>
            <a:off x="6923097" y="6400413"/>
            <a:ext cx="954107" cy="276999"/>
          </a:xfrm>
          <a:prstGeom prst="rect">
            <a:avLst/>
          </a:prstGeom>
          <a:noFill/>
        </p:spPr>
        <p:txBody>
          <a:bodyPr wrap="none" rtlCol="0">
            <a:spAutoFit/>
          </a:bodyPr>
          <a:lstStyle/>
          <a:p>
            <a:r>
              <a:rPr kumimoji="1" lang="ja-JP" altLang="en-US" sz="1200">
                <a:latin typeface="Hiragino Kaku Gothic Std W8" panose="020B0800000000000000" pitchFamily="34" charset="-128"/>
                <a:ea typeface="Hiragino Kaku Gothic Std W8" panose="020B0800000000000000" pitchFamily="34" charset="-128"/>
                <a:hlinkClick r:id="rId10" action="ppaction://hlinksldjump"/>
              </a:rPr>
              <a:t>質疑応答用</a:t>
            </a:r>
            <a:endParaRPr kumimoji="1" lang="ja-JP" altLang="en-US" sz="12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64674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用語紹介</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800664"/>
            <a:ext cx="7886700" cy="4690781"/>
          </a:xfrm>
        </p:spPr>
        <p:txBody>
          <a:bodyPr/>
          <a:lstStyle/>
          <a:p>
            <a:pPr marL="0" indent="0" eaLnBrk="0">
              <a:lnSpc>
                <a:spcPct val="150000"/>
              </a:lnSpc>
              <a:spcBef>
                <a:spcPts val="0"/>
              </a:spcBef>
              <a:buNone/>
            </a:pPr>
            <a:r>
              <a:rPr lang="ja-JP" altLang="en-US" sz="1800" b="0" i="0">
                <a:solidFill>
                  <a:schemeClr val="tx1">
                    <a:lumMod val="95000"/>
                    <a:lumOff val="5000"/>
                  </a:schemeClr>
                </a:solidFill>
                <a:effectLst/>
                <a:latin typeface="Arial" panose="020B0604020202020204" pitchFamily="34" charset="0"/>
              </a:rPr>
              <a:t>・ブラックホール</a:t>
            </a:r>
            <a:endParaRPr lang="en-US" altLang="ja-JP" sz="1800" b="0" i="0" dirty="0">
              <a:solidFill>
                <a:schemeClr val="tx1">
                  <a:lumMod val="95000"/>
                  <a:lumOff val="5000"/>
                </a:schemeClr>
              </a:solidFill>
              <a:effectLst/>
              <a:latin typeface="Arial" panose="020B0604020202020204" pitchFamily="34" charset="0"/>
            </a:endParaRPr>
          </a:p>
          <a:p>
            <a:pPr marL="342900" lvl="1" indent="0" eaLnBrk="0">
              <a:lnSpc>
                <a:spcPct val="150000"/>
              </a:lnSpc>
              <a:spcBef>
                <a:spcPts val="0"/>
              </a:spcBef>
              <a:buNone/>
            </a:pPr>
            <a:r>
              <a:rPr lang="ja-JP" altLang="en-US">
                <a:solidFill>
                  <a:schemeClr val="tx1">
                    <a:lumMod val="95000"/>
                    <a:lumOff val="5000"/>
                  </a:schemeClr>
                </a:solidFill>
                <a:latin typeface="Arial" panose="020B0604020202020204" pitchFamily="34" charset="0"/>
              </a:rPr>
              <a:t>光すら抜け出すことのできない時空の領域。</a:t>
            </a:r>
            <a:endParaRPr lang="en-US" altLang="ja-JP" dirty="0">
              <a:solidFill>
                <a:schemeClr val="tx1">
                  <a:lumMod val="95000"/>
                  <a:lumOff val="5000"/>
                </a:schemeClr>
              </a:solidFill>
              <a:latin typeface="Arial" panose="020B0604020202020204" pitchFamily="34" charset="0"/>
            </a:endParaRPr>
          </a:p>
          <a:p>
            <a:pPr marL="342900" lvl="1" indent="0" eaLnBrk="0">
              <a:lnSpc>
                <a:spcPct val="150000"/>
              </a:lnSpc>
              <a:spcBef>
                <a:spcPts val="0"/>
              </a:spcBef>
              <a:buNone/>
            </a:pPr>
            <a:r>
              <a:rPr lang="ja-JP" altLang="en-US">
                <a:solidFill>
                  <a:schemeClr val="tx1">
                    <a:lumMod val="95000"/>
                    <a:lumOff val="5000"/>
                  </a:schemeClr>
                </a:solidFill>
                <a:latin typeface="Arial" panose="020B0604020202020204" pitchFamily="34" charset="0"/>
              </a:rPr>
              <a:t>スライドではシュバルツシルト時空を形成する天体として扱っている。</a:t>
            </a:r>
            <a:endParaRPr lang="en-US" altLang="ja-JP" dirty="0">
              <a:solidFill>
                <a:schemeClr val="tx1">
                  <a:lumMod val="95000"/>
                  <a:lumOff val="5000"/>
                </a:schemeClr>
              </a:solidFill>
              <a:latin typeface="Arial" panose="020B0604020202020204" pitchFamily="34" charset="0"/>
            </a:endParaRPr>
          </a:p>
          <a:p>
            <a:pPr marL="342900" lvl="1" indent="0" eaLnBrk="0">
              <a:lnSpc>
                <a:spcPct val="150000"/>
              </a:lnSpc>
              <a:spcBef>
                <a:spcPts val="0"/>
              </a:spcBef>
              <a:buNone/>
            </a:pPr>
            <a:endParaRPr lang="en-US" altLang="ja-JP" dirty="0">
              <a:solidFill>
                <a:schemeClr val="tx1">
                  <a:lumMod val="95000"/>
                  <a:lumOff val="5000"/>
                </a:schemeClr>
              </a:solidFill>
              <a:latin typeface="Arial" panose="020B0604020202020204" pitchFamily="34" charset="0"/>
            </a:endParaRPr>
          </a:p>
          <a:p>
            <a:pPr marL="0" indent="0" eaLnBrk="0">
              <a:lnSpc>
                <a:spcPct val="150000"/>
              </a:lnSpc>
              <a:spcBef>
                <a:spcPts val="0"/>
              </a:spcBef>
              <a:buNone/>
            </a:pPr>
            <a:r>
              <a:rPr kumimoji="1" lang="ja-JP" altLang="en-US" sz="1800">
                <a:latin typeface="Hiragino Kaku Gothic Std W8" panose="020B0800000000000000" pitchFamily="34" charset="-128"/>
                <a:ea typeface="Hiragino Kaku Gothic Std W8" panose="020B0800000000000000" pitchFamily="34" charset="-128"/>
              </a:rPr>
              <a:t>・降着円盤</a:t>
            </a:r>
            <a:endParaRPr lang="en-US" altLang="ja-JP" sz="1800" dirty="0">
              <a:solidFill>
                <a:schemeClr val="tx1">
                  <a:lumMod val="95000"/>
                  <a:lumOff val="5000"/>
                </a:schemeClr>
              </a:solidFill>
              <a:latin typeface="Arial" panose="020B0604020202020204" pitchFamily="34" charset="0"/>
            </a:endParaRPr>
          </a:p>
          <a:p>
            <a:pPr marL="342900" lvl="1" indent="0" eaLnBrk="0">
              <a:lnSpc>
                <a:spcPct val="150000"/>
              </a:lnSpc>
              <a:spcBef>
                <a:spcPts val="0"/>
              </a:spcBef>
              <a:buNone/>
            </a:pPr>
            <a:r>
              <a:rPr lang="ja-JP" altLang="en-US">
                <a:solidFill>
                  <a:schemeClr val="tx1">
                    <a:lumMod val="95000"/>
                    <a:lumOff val="5000"/>
                  </a:schemeClr>
                </a:solidFill>
                <a:latin typeface="Arial" panose="020B0604020202020204" pitchFamily="34" charset="0"/>
              </a:rPr>
              <a:t>ブラックホールや中性子星、白色矮星など、</a:t>
            </a:r>
            <a:r>
              <a:rPr lang="ja-JP" altLang="en-US" b="0" i="0">
                <a:solidFill>
                  <a:schemeClr val="tx1">
                    <a:lumMod val="95000"/>
                    <a:lumOff val="5000"/>
                  </a:schemeClr>
                </a:solidFill>
                <a:effectLst/>
                <a:latin typeface="Arial" panose="020B0604020202020204" pitchFamily="34" charset="0"/>
              </a:rPr>
              <a:t>強い重力を持つ天体の周りに形成される、ガスなどの物質で構成された円盤</a:t>
            </a:r>
            <a:r>
              <a:rPr lang="ja-JP" altLang="en-US">
                <a:solidFill>
                  <a:schemeClr val="tx1">
                    <a:lumMod val="95000"/>
                    <a:lumOff val="5000"/>
                  </a:schemeClr>
                </a:solidFill>
                <a:latin typeface="Arial" panose="020B0604020202020204" pitchFamily="34" charset="0"/>
              </a:rPr>
              <a:t>。粘性による摩擦で高温になり、電磁波を放っている。</a:t>
            </a:r>
            <a:endParaRPr lang="en-US" altLang="ja-JP" dirty="0">
              <a:solidFill>
                <a:schemeClr val="tx1">
                  <a:lumMod val="95000"/>
                  <a:lumOff val="5000"/>
                </a:schemeClr>
              </a:solidFill>
              <a:latin typeface="Arial" panose="020B0604020202020204" pitchFamily="34" charset="0"/>
            </a:endParaRPr>
          </a:p>
          <a:p>
            <a:pPr marL="0" indent="0" eaLnBrk="0">
              <a:lnSpc>
                <a:spcPct val="150000"/>
              </a:lnSpc>
              <a:spcBef>
                <a:spcPts val="0"/>
              </a:spcBef>
              <a:buNone/>
            </a:pPr>
            <a:endParaRPr lang="en-US" altLang="ja-JP" sz="1800" b="0" i="0" dirty="0">
              <a:solidFill>
                <a:schemeClr val="tx1">
                  <a:lumMod val="95000"/>
                  <a:lumOff val="5000"/>
                </a:schemeClr>
              </a:solidFill>
              <a:effectLst/>
              <a:latin typeface="Arial" panose="020B0604020202020204" pitchFamily="34" charset="0"/>
            </a:endParaRPr>
          </a:p>
        </p:txBody>
      </p:sp>
      <p:sp>
        <p:nvSpPr>
          <p:cNvPr id="5" name="スライド番号プレースホルダー 4">
            <a:extLst>
              <a:ext uri="{FF2B5EF4-FFF2-40B4-BE49-F238E27FC236}">
                <a16:creationId xmlns:a16="http://schemas.microsoft.com/office/drawing/2014/main" id="{3FB18F69-E741-36A6-EDEE-DB5B39624D39}"/>
              </a:ext>
            </a:extLst>
          </p:cNvPr>
          <p:cNvSpPr>
            <a:spLocks noGrp="1"/>
          </p:cNvSpPr>
          <p:nvPr>
            <p:ph type="sldNum" sz="quarter" idx="12"/>
          </p:nvPr>
        </p:nvSpPr>
        <p:spPr/>
        <p:txBody>
          <a:bodyPr/>
          <a:lstStyle/>
          <a:p>
            <a:fld id="{48F63A3B-78C7-47BE-AE5E-E10140E04643}" type="slidenum">
              <a:rPr lang="en-US" smtClean="0"/>
              <a:pPr/>
              <a:t>3</a:t>
            </a:fld>
            <a:r>
              <a:rPr lang="en-US"/>
              <a:t>/25</a:t>
            </a:r>
            <a:endParaRPr lang="en-US" dirty="0"/>
          </a:p>
        </p:txBody>
      </p:sp>
    </p:spTree>
    <p:extLst>
      <p:ext uri="{BB962C8B-B14F-4D97-AF65-F5344CB8AC3E}">
        <p14:creationId xmlns:p14="http://schemas.microsoft.com/office/powerpoint/2010/main" val="2626750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2/3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この波動方程式　　　　　　　　　　　　　　　　　　　　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a:t>
            </a:r>
            <a:endParaRPr lang="en-US" altLang="ja-JP" sz="1800" dirty="0"/>
          </a:p>
        </p:txBody>
      </p:sp>
      <p:pic>
        <p:nvPicPr>
          <p:cNvPr id="5" name="図 4">
            <a:extLst>
              <a:ext uri="{FF2B5EF4-FFF2-40B4-BE49-F238E27FC236}">
                <a16:creationId xmlns:a16="http://schemas.microsoft.com/office/drawing/2014/main" id="{730AA2B6-5C11-C096-2B44-8C5FE993CBF7}"/>
              </a:ext>
            </a:extLst>
          </p:cNvPr>
          <p:cNvPicPr>
            <a:picLocks noChangeAspect="1"/>
          </p:cNvPicPr>
          <p:nvPr/>
        </p:nvPicPr>
        <p:blipFill>
          <a:blip r:embed="rId3"/>
          <a:stretch>
            <a:fillRect/>
          </a:stretch>
        </p:blipFill>
        <p:spPr>
          <a:xfrm>
            <a:off x="2798901" y="1263755"/>
            <a:ext cx="3546197" cy="539369"/>
          </a:xfrm>
          <a:prstGeom prst="rect">
            <a:avLst/>
          </a:prstGeom>
        </p:spPr>
      </p:pic>
      <p:pic>
        <p:nvPicPr>
          <p:cNvPr id="6" name="図 5">
            <a:extLst>
              <a:ext uri="{FF2B5EF4-FFF2-40B4-BE49-F238E27FC236}">
                <a16:creationId xmlns:a16="http://schemas.microsoft.com/office/drawing/2014/main" id="{4CA660C7-7437-0FD8-39A1-76122494A2AC}"/>
              </a:ext>
            </a:extLst>
          </p:cNvPr>
          <p:cNvPicPr>
            <a:picLocks noChangeAspect="1"/>
          </p:cNvPicPr>
          <p:nvPr/>
        </p:nvPicPr>
        <p:blipFill>
          <a:blip r:embed="rId4"/>
          <a:stretch>
            <a:fillRect/>
          </a:stretch>
        </p:blipFill>
        <p:spPr>
          <a:xfrm>
            <a:off x="628650" y="2091737"/>
            <a:ext cx="4623583" cy="452986"/>
          </a:xfrm>
          <a:prstGeom prst="rect">
            <a:avLst/>
          </a:prstGeom>
        </p:spPr>
      </p:pic>
      <p:pic>
        <p:nvPicPr>
          <p:cNvPr id="8" name="図 7">
            <a:extLst>
              <a:ext uri="{FF2B5EF4-FFF2-40B4-BE49-F238E27FC236}">
                <a16:creationId xmlns:a16="http://schemas.microsoft.com/office/drawing/2014/main" id="{4D28F5CF-CC5D-C900-D44F-E9FA677A8B54}"/>
              </a:ext>
            </a:extLst>
          </p:cNvPr>
          <p:cNvPicPr>
            <a:picLocks noChangeAspect="1"/>
          </p:cNvPicPr>
          <p:nvPr/>
        </p:nvPicPr>
        <p:blipFill>
          <a:blip r:embed="rId5"/>
          <a:stretch>
            <a:fillRect/>
          </a:stretch>
        </p:blipFill>
        <p:spPr>
          <a:xfrm>
            <a:off x="628650" y="2744000"/>
            <a:ext cx="7772400" cy="951309"/>
          </a:xfrm>
          <a:prstGeom prst="rect">
            <a:avLst/>
          </a:prstGeom>
        </p:spPr>
      </p:pic>
      <p:pic>
        <p:nvPicPr>
          <p:cNvPr id="10" name="図 9">
            <a:extLst>
              <a:ext uri="{FF2B5EF4-FFF2-40B4-BE49-F238E27FC236}">
                <a16:creationId xmlns:a16="http://schemas.microsoft.com/office/drawing/2014/main" id="{5A79DA06-FECC-1256-F4C0-831E9F615D07}"/>
              </a:ext>
            </a:extLst>
          </p:cNvPr>
          <p:cNvPicPr>
            <a:picLocks noChangeAspect="1"/>
          </p:cNvPicPr>
          <p:nvPr/>
        </p:nvPicPr>
        <p:blipFill>
          <a:blip r:embed="rId6"/>
          <a:stretch>
            <a:fillRect/>
          </a:stretch>
        </p:blipFill>
        <p:spPr>
          <a:xfrm>
            <a:off x="1870637" y="5594245"/>
            <a:ext cx="5616013" cy="852194"/>
          </a:xfrm>
          <a:prstGeom prst="rect">
            <a:avLst/>
          </a:prstGeom>
        </p:spPr>
      </p:pic>
      <p:pic>
        <p:nvPicPr>
          <p:cNvPr id="12" name="図 11">
            <a:extLst>
              <a:ext uri="{FF2B5EF4-FFF2-40B4-BE49-F238E27FC236}">
                <a16:creationId xmlns:a16="http://schemas.microsoft.com/office/drawing/2014/main" id="{95966FE4-F570-323D-F109-0DF40408F991}"/>
              </a:ext>
            </a:extLst>
          </p:cNvPr>
          <p:cNvPicPr>
            <a:picLocks noChangeAspect="1"/>
          </p:cNvPicPr>
          <p:nvPr/>
        </p:nvPicPr>
        <p:blipFill>
          <a:blip r:embed="rId7"/>
          <a:stretch>
            <a:fillRect/>
          </a:stretch>
        </p:blipFill>
        <p:spPr>
          <a:xfrm>
            <a:off x="628649" y="3797811"/>
            <a:ext cx="6876425" cy="1552228"/>
          </a:xfrm>
          <a:prstGeom prst="rect">
            <a:avLst/>
          </a:prstGeom>
        </p:spPr>
      </p:pic>
      <p:sp>
        <p:nvSpPr>
          <p:cNvPr id="9" name="スライド番号プレースホルダー 8">
            <a:extLst>
              <a:ext uri="{FF2B5EF4-FFF2-40B4-BE49-F238E27FC236}">
                <a16:creationId xmlns:a16="http://schemas.microsoft.com/office/drawing/2014/main" id="{502D8BBC-4871-20D6-9BDF-E922F6C0FD1D}"/>
              </a:ext>
            </a:extLst>
          </p:cNvPr>
          <p:cNvSpPr>
            <a:spLocks noGrp="1"/>
          </p:cNvSpPr>
          <p:nvPr>
            <p:ph type="sldNum" sz="quarter" idx="12"/>
          </p:nvPr>
        </p:nvSpPr>
        <p:spPr/>
        <p:txBody>
          <a:bodyPr/>
          <a:lstStyle/>
          <a:p>
            <a:fld id="{48F63A3B-78C7-47BE-AE5E-E10140E04643}" type="slidenum">
              <a:rPr lang="en-US" smtClean="0"/>
              <a:pPr/>
              <a:t>30</a:t>
            </a:fld>
            <a:r>
              <a:rPr lang="en-US"/>
              <a:t>/25</a:t>
            </a:r>
            <a:endParaRPr lang="en-US" dirty="0"/>
          </a:p>
        </p:txBody>
      </p:sp>
    </p:spTree>
    <p:extLst>
      <p:ext uri="{BB962C8B-B14F-4D97-AF65-F5344CB8AC3E}">
        <p14:creationId xmlns:p14="http://schemas.microsoft.com/office/powerpoint/2010/main" val="6823382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3/3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部分の式を考える。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共変微分　　　　　　　　　　　　　　　　　　　　　　</a:t>
            </a:r>
            <a:endParaRPr lang="en-US" altLang="ja-JP" sz="1800" dirty="0"/>
          </a:p>
          <a:p>
            <a:pPr marL="0" indent="0" eaLnBrk="0">
              <a:lnSpc>
                <a:spcPct val="150000"/>
              </a:lnSpc>
              <a:spcBef>
                <a:spcPts val="0"/>
              </a:spcBef>
              <a:buNone/>
            </a:pPr>
            <a:r>
              <a:rPr lang="ja-JP" altLang="en-US" sz="1800"/>
              <a:t>波数ベクトルを　　　、アフィンパラメータを　　とおくき、</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を仮定すると、</a:t>
            </a:r>
            <a:r>
              <a:rPr lang="en-US" altLang="ja-JP" sz="1800" dirty="0"/>
              <a:t>null</a:t>
            </a:r>
            <a:r>
              <a:rPr lang="ja-JP" altLang="en-US" sz="1800"/>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が導かれる</a:t>
            </a:r>
            <a:endParaRPr lang="en-US" altLang="ja-JP" sz="1800" dirty="0"/>
          </a:p>
        </p:txBody>
      </p:sp>
      <p:pic>
        <p:nvPicPr>
          <p:cNvPr id="12" name="図 11">
            <a:extLst>
              <a:ext uri="{FF2B5EF4-FFF2-40B4-BE49-F238E27FC236}">
                <a16:creationId xmlns:a16="http://schemas.microsoft.com/office/drawing/2014/main" id="{8BEA4A05-78FC-2D18-4FF6-CE9503071685}"/>
              </a:ext>
            </a:extLst>
          </p:cNvPr>
          <p:cNvPicPr>
            <a:picLocks noChangeAspect="1"/>
          </p:cNvPicPr>
          <p:nvPr/>
        </p:nvPicPr>
        <p:blipFill>
          <a:blip r:embed="rId3"/>
          <a:stretch>
            <a:fillRect/>
          </a:stretch>
        </p:blipFill>
        <p:spPr>
          <a:xfrm>
            <a:off x="861545" y="1418809"/>
            <a:ext cx="472410" cy="184465"/>
          </a:xfrm>
          <a:prstGeom prst="rect">
            <a:avLst/>
          </a:prstGeom>
        </p:spPr>
      </p:pic>
      <p:pic>
        <p:nvPicPr>
          <p:cNvPr id="6" name="図 5">
            <a:extLst>
              <a:ext uri="{FF2B5EF4-FFF2-40B4-BE49-F238E27FC236}">
                <a16:creationId xmlns:a16="http://schemas.microsoft.com/office/drawing/2014/main" id="{FE8BEFDF-BFB4-9980-3085-FC1B4EC6FC96}"/>
              </a:ext>
            </a:extLst>
          </p:cNvPr>
          <p:cNvPicPr>
            <a:picLocks noChangeAspect="1"/>
          </p:cNvPicPr>
          <p:nvPr/>
        </p:nvPicPr>
        <p:blipFill>
          <a:blip r:embed="rId4"/>
          <a:stretch>
            <a:fillRect/>
          </a:stretch>
        </p:blipFill>
        <p:spPr>
          <a:xfrm>
            <a:off x="1469036" y="1981807"/>
            <a:ext cx="4470114" cy="984738"/>
          </a:xfrm>
          <a:prstGeom prst="rect">
            <a:avLst/>
          </a:prstGeom>
        </p:spPr>
      </p:pic>
      <p:pic>
        <p:nvPicPr>
          <p:cNvPr id="9" name="図 8">
            <a:extLst>
              <a:ext uri="{FF2B5EF4-FFF2-40B4-BE49-F238E27FC236}">
                <a16:creationId xmlns:a16="http://schemas.microsoft.com/office/drawing/2014/main" id="{F7C9D736-BC6B-843A-844B-40E962337C4B}"/>
              </a:ext>
            </a:extLst>
          </p:cNvPr>
          <p:cNvPicPr>
            <a:picLocks noChangeAspect="1"/>
          </p:cNvPicPr>
          <p:nvPr/>
        </p:nvPicPr>
        <p:blipFill>
          <a:blip r:embed="rId5"/>
          <a:stretch>
            <a:fillRect/>
          </a:stretch>
        </p:blipFill>
        <p:spPr>
          <a:xfrm>
            <a:off x="2059546" y="3314033"/>
            <a:ext cx="4212236" cy="491335"/>
          </a:xfrm>
          <a:prstGeom prst="rect">
            <a:avLst/>
          </a:prstGeom>
        </p:spPr>
      </p:pic>
      <p:pic>
        <p:nvPicPr>
          <p:cNvPr id="10" name="図 9">
            <a:extLst>
              <a:ext uri="{FF2B5EF4-FFF2-40B4-BE49-F238E27FC236}">
                <a16:creationId xmlns:a16="http://schemas.microsoft.com/office/drawing/2014/main" id="{2D849A0F-4259-A53C-E5DF-BC1E3C82A538}"/>
              </a:ext>
            </a:extLst>
          </p:cNvPr>
          <p:cNvPicPr>
            <a:picLocks noChangeAspect="1"/>
          </p:cNvPicPr>
          <p:nvPr/>
        </p:nvPicPr>
        <p:blipFill>
          <a:blip r:embed="rId6"/>
          <a:stretch>
            <a:fillRect/>
          </a:stretch>
        </p:blipFill>
        <p:spPr>
          <a:xfrm>
            <a:off x="1528019" y="4130565"/>
            <a:ext cx="2190749" cy="508000"/>
          </a:xfrm>
          <a:prstGeom prst="rect">
            <a:avLst/>
          </a:prstGeom>
        </p:spPr>
      </p:pic>
      <p:pic>
        <p:nvPicPr>
          <p:cNvPr id="11" name="図 10">
            <a:extLst>
              <a:ext uri="{FF2B5EF4-FFF2-40B4-BE49-F238E27FC236}">
                <a16:creationId xmlns:a16="http://schemas.microsoft.com/office/drawing/2014/main" id="{67C09B4B-A747-414A-336B-E6CC34918B4E}"/>
              </a:ext>
            </a:extLst>
          </p:cNvPr>
          <p:cNvPicPr>
            <a:picLocks noChangeAspect="1"/>
          </p:cNvPicPr>
          <p:nvPr/>
        </p:nvPicPr>
        <p:blipFill>
          <a:blip r:embed="rId7"/>
          <a:stretch>
            <a:fillRect/>
          </a:stretch>
        </p:blipFill>
        <p:spPr>
          <a:xfrm>
            <a:off x="2403461" y="3849576"/>
            <a:ext cx="519514" cy="284001"/>
          </a:xfrm>
          <a:prstGeom prst="rect">
            <a:avLst/>
          </a:prstGeom>
        </p:spPr>
      </p:pic>
      <p:pic>
        <p:nvPicPr>
          <p:cNvPr id="15" name="図 14">
            <a:extLst>
              <a:ext uri="{FF2B5EF4-FFF2-40B4-BE49-F238E27FC236}">
                <a16:creationId xmlns:a16="http://schemas.microsoft.com/office/drawing/2014/main" id="{C47B6276-88BC-9BB6-1D1A-21554CF6882F}"/>
              </a:ext>
            </a:extLst>
          </p:cNvPr>
          <p:cNvPicPr>
            <a:picLocks noChangeAspect="1"/>
          </p:cNvPicPr>
          <p:nvPr/>
        </p:nvPicPr>
        <p:blipFill>
          <a:blip r:embed="rId8"/>
          <a:stretch>
            <a:fillRect/>
          </a:stretch>
        </p:blipFill>
        <p:spPr>
          <a:xfrm>
            <a:off x="5693652" y="3884970"/>
            <a:ext cx="144474" cy="197701"/>
          </a:xfrm>
          <a:prstGeom prst="rect">
            <a:avLst/>
          </a:prstGeom>
        </p:spPr>
      </p:pic>
      <p:pic>
        <p:nvPicPr>
          <p:cNvPr id="16" name="図 15">
            <a:extLst>
              <a:ext uri="{FF2B5EF4-FFF2-40B4-BE49-F238E27FC236}">
                <a16:creationId xmlns:a16="http://schemas.microsoft.com/office/drawing/2014/main" id="{2BA841CD-DDD1-B045-9ACA-1A3E0E6DB4B0}"/>
              </a:ext>
            </a:extLst>
          </p:cNvPr>
          <p:cNvPicPr>
            <a:picLocks noChangeAspect="1"/>
          </p:cNvPicPr>
          <p:nvPr/>
        </p:nvPicPr>
        <p:blipFill>
          <a:blip r:embed="rId9"/>
          <a:stretch>
            <a:fillRect/>
          </a:stretch>
        </p:blipFill>
        <p:spPr>
          <a:xfrm>
            <a:off x="1980001" y="5018407"/>
            <a:ext cx="5071728" cy="1041323"/>
          </a:xfrm>
          <a:prstGeom prst="rect">
            <a:avLst/>
          </a:prstGeom>
        </p:spPr>
      </p:pic>
      <p:sp>
        <p:nvSpPr>
          <p:cNvPr id="5" name="スライド番号プレースホルダー 4">
            <a:extLst>
              <a:ext uri="{FF2B5EF4-FFF2-40B4-BE49-F238E27FC236}">
                <a16:creationId xmlns:a16="http://schemas.microsoft.com/office/drawing/2014/main" id="{44E80011-0804-7364-C8E1-B7873C1E3B54}"/>
              </a:ext>
            </a:extLst>
          </p:cNvPr>
          <p:cNvSpPr>
            <a:spLocks noGrp="1"/>
          </p:cNvSpPr>
          <p:nvPr>
            <p:ph type="sldNum" sz="quarter" idx="12"/>
          </p:nvPr>
        </p:nvSpPr>
        <p:spPr/>
        <p:txBody>
          <a:bodyPr/>
          <a:lstStyle/>
          <a:p>
            <a:fld id="{48F63A3B-78C7-47BE-AE5E-E10140E04643}" type="slidenum">
              <a:rPr lang="en-US" smtClean="0"/>
              <a:pPr/>
              <a:t>31</a:t>
            </a:fld>
            <a:r>
              <a:rPr lang="en-US"/>
              <a:t>/25</a:t>
            </a:r>
            <a:endParaRPr lang="en-US" dirty="0"/>
          </a:p>
        </p:txBody>
      </p:sp>
    </p:spTree>
    <p:extLst>
      <p:ext uri="{BB962C8B-B14F-4D97-AF65-F5344CB8AC3E}">
        <p14:creationId xmlns:p14="http://schemas.microsoft.com/office/powerpoint/2010/main" val="17701037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図 13">
            <a:extLst>
              <a:ext uri="{FF2B5EF4-FFF2-40B4-BE49-F238E27FC236}">
                <a16:creationId xmlns:a16="http://schemas.microsoft.com/office/drawing/2014/main" id="{8167E936-4216-6336-7ACA-8C30257F2203}"/>
              </a:ext>
            </a:extLst>
          </p:cNvPr>
          <p:cNvPicPr>
            <a:picLocks noChangeAspect="1"/>
          </p:cNvPicPr>
          <p:nvPr/>
        </p:nvPicPr>
        <p:blipFill>
          <a:blip r:embed="rId3"/>
          <a:stretch>
            <a:fillRect/>
          </a:stretch>
        </p:blipFill>
        <p:spPr>
          <a:xfrm>
            <a:off x="4952705" y="2127790"/>
            <a:ext cx="3370683" cy="3220725"/>
          </a:xfrm>
          <a:prstGeom prst="rect">
            <a:avLst/>
          </a:prstGeom>
        </p:spPr>
      </p:pic>
      <p:pic>
        <p:nvPicPr>
          <p:cNvPr id="9" name="図 8">
            <a:extLst>
              <a:ext uri="{FF2B5EF4-FFF2-40B4-BE49-F238E27FC236}">
                <a16:creationId xmlns:a16="http://schemas.microsoft.com/office/drawing/2014/main" id="{F83D3D09-68FE-FD46-C052-2245B0A86174}"/>
              </a:ext>
            </a:extLst>
          </p:cNvPr>
          <p:cNvPicPr>
            <a:picLocks noChangeAspect="1"/>
          </p:cNvPicPr>
          <p:nvPr/>
        </p:nvPicPr>
        <p:blipFill>
          <a:blip r:embed="rId4"/>
          <a:stretch>
            <a:fillRect/>
          </a:stretch>
        </p:blipFill>
        <p:spPr>
          <a:xfrm>
            <a:off x="820611" y="2278767"/>
            <a:ext cx="3111710" cy="3087563"/>
          </a:xfrm>
          <a:prstGeom prst="rect">
            <a:avLst/>
          </a:prstGeom>
        </p:spPr>
      </p:pic>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141588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光が赤道面を　　回横切る時　　の偶奇で場合分けして考える。</a:t>
            </a:r>
            <a:endParaRPr lang="en-US" altLang="ja-JP" sz="1800" dirty="0"/>
          </a:p>
        </p:txBody>
      </p:sp>
      <p:pic>
        <p:nvPicPr>
          <p:cNvPr id="2" name="図 1">
            <a:extLst>
              <a:ext uri="{FF2B5EF4-FFF2-40B4-BE49-F238E27FC236}">
                <a16:creationId xmlns:a16="http://schemas.microsoft.com/office/drawing/2014/main" id="{9EBF8FBB-B53A-F6B5-1E05-8809D3D43B1B}"/>
              </a:ext>
            </a:extLst>
          </p:cNvPr>
          <p:cNvPicPr>
            <a:picLocks noChangeAspect="1"/>
          </p:cNvPicPr>
          <p:nvPr/>
        </p:nvPicPr>
        <p:blipFill>
          <a:blip r:embed="rId5"/>
          <a:stretch>
            <a:fillRect/>
          </a:stretch>
        </p:blipFill>
        <p:spPr>
          <a:xfrm>
            <a:off x="2209612" y="1461604"/>
            <a:ext cx="247466" cy="135708"/>
          </a:xfrm>
          <a:prstGeom prst="rect">
            <a:avLst/>
          </a:prstGeom>
        </p:spPr>
      </p:pic>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lang="en-US" altLang="ja-JP" dirty="0"/>
              <a:t>a </a:t>
            </a:r>
            <a:r>
              <a:rPr lang="ja-JP" altLang="en-US"/>
              <a:t>のずれ</a:t>
            </a:r>
            <a:endParaRPr kumimoji="1" lang="ja-JP" altLang="en-US">
              <a:latin typeface="Hiragino Kaku Gothic Std W8" panose="020B0800000000000000" pitchFamily="34" charset="-128"/>
              <a:ea typeface="Hiragino Kaku Gothic Std W8" panose="020B0800000000000000" pitchFamily="34" charset="-128"/>
            </a:endParaRPr>
          </a:p>
        </p:txBody>
      </p:sp>
      <p:pic>
        <p:nvPicPr>
          <p:cNvPr id="5" name="図 4">
            <a:extLst>
              <a:ext uri="{FF2B5EF4-FFF2-40B4-BE49-F238E27FC236}">
                <a16:creationId xmlns:a16="http://schemas.microsoft.com/office/drawing/2014/main" id="{68E1B2B8-1D72-9227-498B-0CA09BD8BD63}"/>
              </a:ext>
            </a:extLst>
          </p:cNvPr>
          <p:cNvPicPr>
            <a:picLocks noChangeAspect="1"/>
          </p:cNvPicPr>
          <p:nvPr/>
        </p:nvPicPr>
        <p:blipFill>
          <a:blip r:embed="rId5"/>
          <a:stretch>
            <a:fillRect/>
          </a:stretch>
        </p:blipFill>
        <p:spPr>
          <a:xfrm>
            <a:off x="3794383" y="1466715"/>
            <a:ext cx="247466" cy="135708"/>
          </a:xfrm>
          <a:prstGeom prst="rect">
            <a:avLst/>
          </a:prstGeom>
        </p:spPr>
      </p:pic>
      <p:pic>
        <p:nvPicPr>
          <p:cNvPr id="11" name="図 10">
            <a:extLst>
              <a:ext uri="{FF2B5EF4-FFF2-40B4-BE49-F238E27FC236}">
                <a16:creationId xmlns:a16="http://schemas.microsoft.com/office/drawing/2014/main" id="{5C1FB1A1-DEF7-C757-9077-80E71FB4502B}"/>
              </a:ext>
            </a:extLst>
          </p:cNvPr>
          <p:cNvPicPr>
            <a:picLocks noChangeAspect="1"/>
          </p:cNvPicPr>
          <p:nvPr/>
        </p:nvPicPr>
        <p:blipFill>
          <a:blip r:embed="rId6"/>
          <a:stretch>
            <a:fillRect/>
          </a:stretch>
        </p:blipFill>
        <p:spPr>
          <a:xfrm>
            <a:off x="1514941" y="1928864"/>
            <a:ext cx="1874853" cy="260788"/>
          </a:xfrm>
          <a:prstGeom prst="rect">
            <a:avLst/>
          </a:prstGeom>
        </p:spPr>
      </p:pic>
      <p:pic>
        <p:nvPicPr>
          <p:cNvPr id="12" name="図 11">
            <a:extLst>
              <a:ext uri="{FF2B5EF4-FFF2-40B4-BE49-F238E27FC236}">
                <a16:creationId xmlns:a16="http://schemas.microsoft.com/office/drawing/2014/main" id="{888C5A78-3FF7-CA80-8BDA-1F3F552B4D7F}"/>
              </a:ext>
            </a:extLst>
          </p:cNvPr>
          <p:cNvPicPr>
            <a:picLocks noChangeAspect="1"/>
          </p:cNvPicPr>
          <p:nvPr/>
        </p:nvPicPr>
        <p:blipFill>
          <a:blip r:embed="rId7"/>
          <a:stretch>
            <a:fillRect/>
          </a:stretch>
        </p:blipFill>
        <p:spPr>
          <a:xfrm>
            <a:off x="5605944" y="1928864"/>
            <a:ext cx="2355850" cy="264943"/>
          </a:xfrm>
          <a:prstGeom prst="rect">
            <a:avLst/>
          </a:prstGeom>
        </p:spPr>
      </p:pic>
      <p:sp>
        <p:nvSpPr>
          <p:cNvPr id="20" name="コンテンツ プレースホルダー 2">
            <a:extLst>
              <a:ext uri="{FF2B5EF4-FFF2-40B4-BE49-F238E27FC236}">
                <a16:creationId xmlns:a16="http://schemas.microsoft.com/office/drawing/2014/main" id="{59A9FD40-1845-BE0E-D0B4-1712FEFE2543}"/>
              </a:ext>
            </a:extLst>
          </p:cNvPr>
          <p:cNvSpPr txBox="1">
            <a:spLocks/>
          </p:cNvSpPr>
          <p:nvPr/>
        </p:nvSpPr>
        <p:spPr>
          <a:xfrm>
            <a:off x="573505" y="5371304"/>
            <a:ext cx="3903748" cy="10684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議論した通りの　　なので</a:t>
            </a:r>
            <a:endParaRPr lang="en-US" altLang="ja-JP" sz="1800" dirty="0"/>
          </a:p>
        </p:txBody>
      </p:sp>
      <p:sp>
        <p:nvSpPr>
          <p:cNvPr id="21" name="コンテンツ プレースホルダー 2">
            <a:extLst>
              <a:ext uri="{FF2B5EF4-FFF2-40B4-BE49-F238E27FC236}">
                <a16:creationId xmlns:a16="http://schemas.microsoft.com/office/drawing/2014/main" id="{3033EDFA-B003-643C-0D73-0317AF421B2B}"/>
              </a:ext>
            </a:extLst>
          </p:cNvPr>
          <p:cNvSpPr txBox="1">
            <a:spLocks/>
          </p:cNvSpPr>
          <p:nvPr/>
        </p:nvSpPr>
        <p:spPr>
          <a:xfrm>
            <a:off x="4901183" y="5371303"/>
            <a:ext cx="3990397" cy="10684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　　が　　　　にずれるので</a:t>
            </a:r>
            <a:endParaRPr lang="en-US" altLang="ja-JP" sz="1800" dirty="0"/>
          </a:p>
        </p:txBody>
      </p:sp>
      <p:cxnSp>
        <p:nvCxnSpPr>
          <p:cNvPr id="3" name="直線コネクタ 2">
            <a:extLst>
              <a:ext uri="{FF2B5EF4-FFF2-40B4-BE49-F238E27FC236}">
                <a16:creationId xmlns:a16="http://schemas.microsoft.com/office/drawing/2014/main" id="{B4F5D083-05F7-D53B-E704-4FA0D0CD2FBB}"/>
              </a:ext>
            </a:extLst>
          </p:cNvPr>
          <p:cNvCxnSpPr>
            <a:cxnSpLocks/>
          </p:cNvCxnSpPr>
          <p:nvPr/>
        </p:nvCxnSpPr>
        <p:spPr>
          <a:xfrm flipH="1">
            <a:off x="4563774" y="1928864"/>
            <a:ext cx="8226" cy="4562582"/>
          </a:xfrm>
          <a:prstGeom prst="line">
            <a:avLst/>
          </a:prstGeom>
        </p:spPr>
        <p:style>
          <a:lnRef idx="1">
            <a:schemeClr val="dk1"/>
          </a:lnRef>
          <a:fillRef idx="0">
            <a:schemeClr val="dk1"/>
          </a:fillRef>
          <a:effectRef idx="0">
            <a:schemeClr val="dk1"/>
          </a:effectRef>
          <a:fontRef idx="minor">
            <a:schemeClr val="tx1"/>
          </a:fontRef>
        </p:style>
      </p:cxnSp>
      <p:pic>
        <p:nvPicPr>
          <p:cNvPr id="15" name="図 14">
            <a:extLst>
              <a:ext uri="{FF2B5EF4-FFF2-40B4-BE49-F238E27FC236}">
                <a16:creationId xmlns:a16="http://schemas.microsoft.com/office/drawing/2014/main" id="{B64D34CB-7323-588A-D6B5-90667E00B3FA}"/>
              </a:ext>
            </a:extLst>
          </p:cNvPr>
          <p:cNvPicPr>
            <a:picLocks noChangeAspect="1"/>
          </p:cNvPicPr>
          <p:nvPr/>
        </p:nvPicPr>
        <p:blipFill>
          <a:blip r:embed="rId8"/>
          <a:stretch>
            <a:fillRect/>
          </a:stretch>
        </p:blipFill>
        <p:spPr>
          <a:xfrm>
            <a:off x="1373943" y="2767040"/>
            <a:ext cx="730752" cy="197912"/>
          </a:xfrm>
          <a:prstGeom prst="rect">
            <a:avLst/>
          </a:prstGeom>
        </p:spPr>
      </p:pic>
      <p:pic>
        <p:nvPicPr>
          <p:cNvPr id="17" name="図 16">
            <a:extLst>
              <a:ext uri="{FF2B5EF4-FFF2-40B4-BE49-F238E27FC236}">
                <a16:creationId xmlns:a16="http://schemas.microsoft.com/office/drawing/2014/main" id="{0CE4F279-0995-1D78-7F23-75313BF49EB3}"/>
              </a:ext>
            </a:extLst>
          </p:cNvPr>
          <p:cNvPicPr>
            <a:picLocks noChangeAspect="1"/>
          </p:cNvPicPr>
          <p:nvPr/>
        </p:nvPicPr>
        <p:blipFill>
          <a:blip r:embed="rId9"/>
          <a:stretch>
            <a:fillRect/>
          </a:stretch>
        </p:blipFill>
        <p:spPr>
          <a:xfrm>
            <a:off x="5605460" y="2743110"/>
            <a:ext cx="735519" cy="183078"/>
          </a:xfrm>
          <a:prstGeom prst="rect">
            <a:avLst/>
          </a:prstGeom>
        </p:spPr>
      </p:pic>
      <p:pic>
        <p:nvPicPr>
          <p:cNvPr id="22" name="図 21">
            <a:extLst>
              <a:ext uri="{FF2B5EF4-FFF2-40B4-BE49-F238E27FC236}">
                <a16:creationId xmlns:a16="http://schemas.microsoft.com/office/drawing/2014/main" id="{B5533974-AD47-F014-0015-F4B05EDDE043}"/>
              </a:ext>
            </a:extLst>
          </p:cNvPr>
          <p:cNvPicPr>
            <a:picLocks noChangeAspect="1"/>
          </p:cNvPicPr>
          <p:nvPr/>
        </p:nvPicPr>
        <p:blipFill>
          <a:blip r:embed="rId10"/>
          <a:stretch>
            <a:fillRect/>
          </a:stretch>
        </p:blipFill>
        <p:spPr>
          <a:xfrm>
            <a:off x="2421851" y="5547190"/>
            <a:ext cx="176785" cy="220981"/>
          </a:xfrm>
          <a:prstGeom prst="rect">
            <a:avLst/>
          </a:prstGeom>
        </p:spPr>
      </p:pic>
      <p:pic>
        <p:nvPicPr>
          <p:cNvPr id="24" name="図 23">
            <a:extLst>
              <a:ext uri="{FF2B5EF4-FFF2-40B4-BE49-F238E27FC236}">
                <a16:creationId xmlns:a16="http://schemas.microsoft.com/office/drawing/2014/main" id="{C4A16CEB-2F6B-2F3C-2391-CFFD1E7A2133}"/>
              </a:ext>
            </a:extLst>
          </p:cNvPr>
          <p:cNvPicPr>
            <a:picLocks noChangeAspect="1"/>
          </p:cNvPicPr>
          <p:nvPr/>
        </p:nvPicPr>
        <p:blipFill>
          <a:blip r:embed="rId11"/>
          <a:stretch>
            <a:fillRect/>
          </a:stretch>
        </p:blipFill>
        <p:spPr>
          <a:xfrm>
            <a:off x="1739319" y="5949031"/>
            <a:ext cx="1004279" cy="215974"/>
          </a:xfrm>
          <a:prstGeom prst="rect">
            <a:avLst/>
          </a:prstGeom>
        </p:spPr>
      </p:pic>
      <p:pic>
        <p:nvPicPr>
          <p:cNvPr id="25" name="図 24">
            <a:extLst>
              <a:ext uri="{FF2B5EF4-FFF2-40B4-BE49-F238E27FC236}">
                <a16:creationId xmlns:a16="http://schemas.microsoft.com/office/drawing/2014/main" id="{4D0F1FCD-B295-FF06-7F01-73B7717F92F7}"/>
              </a:ext>
            </a:extLst>
          </p:cNvPr>
          <p:cNvPicPr>
            <a:picLocks noChangeAspect="1"/>
          </p:cNvPicPr>
          <p:nvPr/>
        </p:nvPicPr>
        <p:blipFill>
          <a:blip r:embed="rId12"/>
          <a:stretch>
            <a:fillRect/>
          </a:stretch>
        </p:blipFill>
        <p:spPr>
          <a:xfrm>
            <a:off x="5894843" y="5969268"/>
            <a:ext cx="1654533" cy="210769"/>
          </a:xfrm>
          <a:prstGeom prst="rect">
            <a:avLst/>
          </a:prstGeom>
        </p:spPr>
      </p:pic>
      <p:pic>
        <p:nvPicPr>
          <p:cNvPr id="26" name="図 25">
            <a:extLst>
              <a:ext uri="{FF2B5EF4-FFF2-40B4-BE49-F238E27FC236}">
                <a16:creationId xmlns:a16="http://schemas.microsoft.com/office/drawing/2014/main" id="{687B8FF7-6ED5-2A94-7B26-DB7E9AFDE822}"/>
              </a:ext>
            </a:extLst>
          </p:cNvPr>
          <p:cNvPicPr>
            <a:picLocks noChangeAspect="1"/>
          </p:cNvPicPr>
          <p:nvPr/>
        </p:nvPicPr>
        <p:blipFill>
          <a:blip r:embed="rId13"/>
          <a:stretch>
            <a:fillRect/>
          </a:stretch>
        </p:blipFill>
        <p:spPr>
          <a:xfrm>
            <a:off x="5101355" y="5517403"/>
            <a:ext cx="208544" cy="260680"/>
          </a:xfrm>
          <a:prstGeom prst="rect">
            <a:avLst/>
          </a:prstGeom>
        </p:spPr>
      </p:pic>
      <p:pic>
        <p:nvPicPr>
          <p:cNvPr id="28" name="図 27">
            <a:extLst>
              <a:ext uri="{FF2B5EF4-FFF2-40B4-BE49-F238E27FC236}">
                <a16:creationId xmlns:a16="http://schemas.microsoft.com/office/drawing/2014/main" id="{81EE672C-7E84-0D47-ECCF-F65501C1B587}"/>
              </a:ext>
            </a:extLst>
          </p:cNvPr>
          <p:cNvPicPr>
            <a:picLocks noChangeAspect="1"/>
          </p:cNvPicPr>
          <p:nvPr/>
        </p:nvPicPr>
        <p:blipFill>
          <a:blip r:embed="rId14"/>
          <a:stretch>
            <a:fillRect/>
          </a:stretch>
        </p:blipFill>
        <p:spPr>
          <a:xfrm>
            <a:off x="5742643" y="5548615"/>
            <a:ext cx="816401" cy="240118"/>
          </a:xfrm>
          <a:prstGeom prst="rect">
            <a:avLst/>
          </a:prstGeom>
        </p:spPr>
      </p:pic>
      <p:sp>
        <p:nvSpPr>
          <p:cNvPr id="6" name="スライド番号プレースホルダー 5">
            <a:extLst>
              <a:ext uri="{FF2B5EF4-FFF2-40B4-BE49-F238E27FC236}">
                <a16:creationId xmlns:a16="http://schemas.microsoft.com/office/drawing/2014/main" id="{B4786625-6A92-D4FB-3485-2EF643BA285E}"/>
              </a:ext>
            </a:extLst>
          </p:cNvPr>
          <p:cNvSpPr>
            <a:spLocks noGrp="1"/>
          </p:cNvSpPr>
          <p:nvPr>
            <p:ph type="sldNum" sz="quarter" idx="12"/>
          </p:nvPr>
        </p:nvSpPr>
        <p:spPr/>
        <p:txBody>
          <a:bodyPr/>
          <a:lstStyle/>
          <a:p>
            <a:fld id="{48F63A3B-78C7-47BE-AE5E-E10140E04643}" type="slidenum">
              <a:rPr lang="en-US" smtClean="0"/>
              <a:pPr/>
              <a:t>32</a:t>
            </a:fld>
            <a:r>
              <a:rPr lang="en-US"/>
              <a:t>/25</a:t>
            </a:r>
            <a:endParaRPr lang="en-US" dirty="0"/>
          </a:p>
        </p:txBody>
      </p:sp>
      <p:sp>
        <p:nvSpPr>
          <p:cNvPr id="7" name="テキスト ボックス 6">
            <a:extLst>
              <a:ext uri="{FF2B5EF4-FFF2-40B4-BE49-F238E27FC236}">
                <a16:creationId xmlns:a16="http://schemas.microsoft.com/office/drawing/2014/main" id="{AA707282-FA88-FF5E-D45A-F90D28D01FAD}"/>
              </a:ext>
            </a:extLst>
          </p:cNvPr>
          <p:cNvSpPr txBox="1"/>
          <p:nvPr/>
        </p:nvSpPr>
        <p:spPr>
          <a:xfrm>
            <a:off x="6923097" y="6400413"/>
            <a:ext cx="954107" cy="276999"/>
          </a:xfrm>
          <a:prstGeom prst="rect">
            <a:avLst/>
          </a:prstGeom>
          <a:noFill/>
        </p:spPr>
        <p:txBody>
          <a:bodyPr wrap="none" rtlCol="0">
            <a:spAutoFit/>
          </a:bodyPr>
          <a:lstStyle/>
          <a:p>
            <a:r>
              <a:rPr kumimoji="1" lang="ja-JP" altLang="en-US" sz="1200">
                <a:latin typeface="Hiragino Kaku Gothic Std W8" panose="020B0800000000000000" pitchFamily="34" charset="-128"/>
                <a:ea typeface="Hiragino Kaku Gothic Std W8" panose="020B0800000000000000" pitchFamily="34" charset="-128"/>
                <a:hlinkClick r:id="rId15" action="ppaction://hlinksldjump"/>
              </a:rPr>
              <a:t>質疑応答用</a:t>
            </a:r>
            <a:endParaRPr kumimoji="1" lang="ja-JP" altLang="en-US" sz="12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37356659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BH</a:t>
            </a:r>
            <a:r>
              <a:rPr lang="ja-JP" altLang="en-US" sz="1800"/>
              <a:t>と光の最近接距離を　　、　　　　　とおくと微分方程式は以下のように書き換えられる。</a:t>
            </a:r>
            <a:r>
              <a:rPr lang="en-US" altLang="ja-JP" sz="1800" dirty="0"/>
              <a:t> </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最近接点から　　が大きくなるにつれ　　は小さくなるので</a:t>
            </a:r>
            <a:endParaRPr lang="en-US" altLang="ja-JP" sz="1800" dirty="0"/>
          </a:p>
          <a:p>
            <a:pPr marL="0" indent="0" eaLnBrk="0">
              <a:lnSpc>
                <a:spcPct val="150000"/>
              </a:lnSpc>
              <a:spcBef>
                <a:spcPts val="0"/>
              </a:spcBef>
              <a:buNone/>
            </a:pPr>
            <a:endParaRPr lang="en-US" altLang="ja-JP" sz="1800" dirty="0"/>
          </a:p>
        </p:txBody>
      </p:sp>
      <p:pic>
        <p:nvPicPr>
          <p:cNvPr id="11" name="図 10">
            <a:extLst>
              <a:ext uri="{FF2B5EF4-FFF2-40B4-BE49-F238E27FC236}">
                <a16:creationId xmlns:a16="http://schemas.microsoft.com/office/drawing/2014/main" id="{7727D6FB-C00B-5C85-4B96-B855748C2D29}"/>
              </a:ext>
            </a:extLst>
          </p:cNvPr>
          <p:cNvPicPr>
            <a:picLocks noChangeAspect="1"/>
          </p:cNvPicPr>
          <p:nvPr/>
        </p:nvPicPr>
        <p:blipFill>
          <a:blip r:embed="rId3"/>
          <a:stretch>
            <a:fillRect/>
          </a:stretch>
        </p:blipFill>
        <p:spPr>
          <a:xfrm>
            <a:off x="3297736" y="1446280"/>
            <a:ext cx="171450" cy="158750"/>
          </a:xfrm>
          <a:prstGeom prst="rect">
            <a:avLst/>
          </a:prstGeom>
        </p:spPr>
      </p:pic>
      <p:pic>
        <p:nvPicPr>
          <p:cNvPr id="5" name="図 4">
            <a:extLst>
              <a:ext uri="{FF2B5EF4-FFF2-40B4-BE49-F238E27FC236}">
                <a16:creationId xmlns:a16="http://schemas.microsoft.com/office/drawing/2014/main" id="{512748F0-7472-B6DD-6138-46E7AEC17A2F}"/>
              </a:ext>
            </a:extLst>
          </p:cNvPr>
          <p:cNvPicPr>
            <a:picLocks noChangeAspect="1"/>
          </p:cNvPicPr>
          <p:nvPr/>
        </p:nvPicPr>
        <p:blipFill>
          <a:blip r:embed="rId4"/>
          <a:stretch>
            <a:fillRect/>
          </a:stretch>
        </p:blipFill>
        <p:spPr>
          <a:xfrm>
            <a:off x="4035274" y="1235305"/>
            <a:ext cx="695837" cy="565845"/>
          </a:xfrm>
          <a:prstGeom prst="rect">
            <a:avLst/>
          </a:prstGeom>
        </p:spPr>
      </p:pic>
      <p:pic>
        <p:nvPicPr>
          <p:cNvPr id="8" name="図 7">
            <a:extLst>
              <a:ext uri="{FF2B5EF4-FFF2-40B4-BE49-F238E27FC236}">
                <a16:creationId xmlns:a16="http://schemas.microsoft.com/office/drawing/2014/main" id="{F35D1C41-199F-F97F-20C4-B4E47A0D04FB}"/>
              </a:ext>
            </a:extLst>
          </p:cNvPr>
          <p:cNvPicPr>
            <a:picLocks noChangeAspect="1"/>
          </p:cNvPicPr>
          <p:nvPr/>
        </p:nvPicPr>
        <p:blipFill>
          <a:blip r:embed="rId5"/>
          <a:stretch>
            <a:fillRect/>
          </a:stretch>
        </p:blipFill>
        <p:spPr>
          <a:xfrm>
            <a:off x="992334" y="4226218"/>
            <a:ext cx="2614118" cy="903059"/>
          </a:xfrm>
          <a:prstGeom prst="rect">
            <a:avLst/>
          </a:prstGeom>
        </p:spPr>
      </p:pic>
      <p:pic>
        <p:nvPicPr>
          <p:cNvPr id="13" name="図 12">
            <a:extLst>
              <a:ext uri="{FF2B5EF4-FFF2-40B4-BE49-F238E27FC236}">
                <a16:creationId xmlns:a16="http://schemas.microsoft.com/office/drawing/2014/main" id="{17DD79EA-67AC-6C35-AE3F-5EB5E137DDCE}"/>
              </a:ext>
            </a:extLst>
          </p:cNvPr>
          <p:cNvPicPr>
            <a:picLocks noChangeAspect="1"/>
          </p:cNvPicPr>
          <p:nvPr/>
        </p:nvPicPr>
        <p:blipFill>
          <a:blip r:embed="rId6"/>
          <a:stretch>
            <a:fillRect/>
          </a:stretch>
        </p:blipFill>
        <p:spPr>
          <a:xfrm>
            <a:off x="6062892" y="3993878"/>
            <a:ext cx="2730046" cy="1995311"/>
          </a:xfrm>
          <a:prstGeom prst="rect">
            <a:avLst/>
          </a:prstGeom>
        </p:spPr>
      </p:pic>
      <p:pic>
        <p:nvPicPr>
          <p:cNvPr id="14" name="図 13">
            <a:extLst>
              <a:ext uri="{FF2B5EF4-FFF2-40B4-BE49-F238E27FC236}">
                <a16:creationId xmlns:a16="http://schemas.microsoft.com/office/drawing/2014/main" id="{89B2DEDE-EAB2-CE8C-B6BA-605C25BF40B2}"/>
              </a:ext>
            </a:extLst>
          </p:cNvPr>
          <p:cNvPicPr>
            <a:picLocks noChangeAspect="1"/>
          </p:cNvPicPr>
          <p:nvPr/>
        </p:nvPicPr>
        <p:blipFill>
          <a:blip r:embed="rId7"/>
          <a:stretch>
            <a:fillRect/>
          </a:stretch>
        </p:blipFill>
        <p:spPr>
          <a:xfrm>
            <a:off x="992334" y="2336987"/>
            <a:ext cx="7159332" cy="1560206"/>
          </a:xfrm>
          <a:prstGeom prst="rect">
            <a:avLst/>
          </a:prstGeom>
        </p:spPr>
      </p:pic>
      <p:pic>
        <p:nvPicPr>
          <p:cNvPr id="16" name="図 15">
            <a:extLst>
              <a:ext uri="{FF2B5EF4-FFF2-40B4-BE49-F238E27FC236}">
                <a16:creationId xmlns:a16="http://schemas.microsoft.com/office/drawing/2014/main" id="{E00F17BD-E01A-B409-0465-727CBF67128A}"/>
              </a:ext>
            </a:extLst>
          </p:cNvPr>
          <p:cNvPicPr>
            <a:picLocks noChangeAspect="1"/>
          </p:cNvPicPr>
          <p:nvPr/>
        </p:nvPicPr>
        <p:blipFill>
          <a:blip r:embed="rId8"/>
          <a:stretch>
            <a:fillRect/>
          </a:stretch>
        </p:blipFill>
        <p:spPr>
          <a:xfrm>
            <a:off x="2267114" y="5507085"/>
            <a:ext cx="133186" cy="219757"/>
          </a:xfrm>
          <a:prstGeom prst="rect">
            <a:avLst/>
          </a:prstGeom>
        </p:spPr>
      </p:pic>
      <p:pic>
        <p:nvPicPr>
          <p:cNvPr id="19" name="図 18">
            <a:extLst>
              <a:ext uri="{FF2B5EF4-FFF2-40B4-BE49-F238E27FC236}">
                <a16:creationId xmlns:a16="http://schemas.microsoft.com/office/drawing/2014/main" id="{90EB16EF-0DB0-72CF-9BC6-222DA33FA220}"/>
              </a:ext>
            </a:extLst>
          </p:cNvPr>
          <p:cNvPicPr>
            <a:picLocks noChangeAspect="1"/>
          </p:cNvPicPr>
          <p:nvPr/>
        </p:nvPicPr>
        <p:blipFill>
          <a:blip r:embed="rId9"/>
          <a:stretch>
            <a:fillRect/>
          </a:stretch>
        </p:blipFill>
        <p:spPr>
          <a:xfrm>
            <a:off x="4747513" y="5570859"/>
            <a:ext cx="174334" cy="155983"/>
          </a:xfrm>
          <a:prstGeom prst="rect">
            <a:avLst/>
          </a:prstGeom>
        </p:spPr>
      </p:pic>
      <p:pic>
        <p:nvPicPr>
          <p:cNvPr id="20" name="図 19">
            <a:extLst>
              <a:ext uri="{FF2B5EF4-FFF2-40B4-BE49-F238E27FC236}">
                <a16:creationId xmlns:a16="http://schemas.microsoft.com/office/drawing/2014/main" id="{59BB7FD2-E5C4-B08D-0D35-2D4C52FBE4BA}"/>
              </a:ext>
            </a:extLst>
          </p:cNvPr>
          <p:cNvPicPr>
            <a:picLocks noChangeAspect="1"/>
          </p:cNvPicPr>
          <p:nvPr/>
        </p:nvPicPr>
        <p:blipFill>
          <a:blip r:embed="rId10"/>
          <a:stretch>
            <a:fillRect/>
          </a:stretch>
        </p:blipFill>
        <p:spPr>
          <a:xfrm>
            <a:off x="992334" y="5968983"/>
            <a:ext cx="3822900" cy="522463"/>
          </a:xfrm>
          <a:prstGeom prst="rect">
            <a:avLst/>
          </a:prstGeom>
        </p:spPr>
      </p:pic>
      <p:sp>
        <p:nvSpPr>
          <p:cNvPr id="6" name="スライド番号プレースホルダー 5">
            <a:extLst>
              <a:ext uri="{FF2B5EF4-FFF2-40B4-BE49-F238E27FC236}">
                <a16:creationId xmlns:a16="http://schemas.microsoft.com/office/drawing/2014/main" id="{518EE6FF-FC53-6EA6-554A-D59A3A319607}"/>
              </a:ext>
            </a:extLst>
          </p:cNvPr>
          <p:cNvSpPr>
            <a:spLocks noGrp="1"/>
          </p:cNvSpPr>
          <p:nvPr>
            <p:ph type="sldNum" sz="quarter" idx="12"/>
          </p:nvPr>
        </p:nvSpPr>
        <p:spPr/>
        <p:txBody>
          <a:bodyPr/>
          <a:lstStyle/>
          <a:p>
            <a:fld id="{48F63A3B-78C7-47BE-AE5E-E10140E04643}" type="slidenum">
              <a:rPr lang="en-US" smtClean="0"/>
              <a:pPr/>
              <a:t>33</a:t>
            </a:fld>
            <a:r>
              <a:rPr lang="en-US"/>
              <a:t>/25</a:t>
            </a:r>
            <a:endParaRPr lang="en-US" dirty="0"/>
          </a:p>
        </p:txBody>
      </p:sp>
    </p:spTree>
    <p:extLst>
      <p:ext uri="{BB962C8B-B14F-4D97-AF65-F5344CB8AC3E}">
        <p14:creationId xmlns:p14="http://schemas.microsoft.com/office/powerpoint/2010/main" val="7095488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最近接点から無限遠までの積分</a:t>
            </a:r>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490132" y="1512251"/>
            <a:ext cx="5967818" cy="3189258"/>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7215622" y="2198481"/>
            <a:ext cx="1038875" cy="194133"/>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7218156" y="2864231"/>
            <a:ext cx="1166804" cy="180635"/>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215622" y="3516483"/>
            <a:ext cx="737661" cy="133189"/>
          </a:xfrm>
          <a:prstGeom prst="rect">
            <a:avLst/>
          </a:prstGeom>
        </p:spPr>
      </p:pic>
      <p:cxnSp>
        <p:nvCxnSpPr>
          <p:cNvPr id="5" name="直線コネクタ 4">
            <a:extLst>
              <a:ext uri="{FF2B5EF4-FFF2-40B4-BE49-F238E27FC236}">
                <a16:creationId xmlns:a16="http://schemas.microsoft.com/office/drawing/2014/main" id="{1481C38C-A8CE-B7EE-17A8-5665EF10E19C}"/>
              </a:ext>
            </a:extLst>
          </p:cNvPr>
          <p:cNvCxnSpPr>
            <a:cxnSpLocks/>
          </p:cNvCxnSpPr>
          <p:nvPr/>
        </p:nvCxnSpPr>
        <p:spPr>
          <a:xfrm>
            <a:off x="6773779" y="1455821"/>
            <a:ext cx="0" cy="3292824"/>
          </a:xfrm>
          <a:prstGeom prst="line">
            <a:avLst/>
          </a:prstGeom>
        </p:spPr>
        <p:style>
          <a:lnRef idx="1">
            <a:schemeClr val="dk1"/>
          </a:lnRef>
          <a:fillRef idx="0">
            <a:schemeClr val="dk1"/>
          </a:fillRef>
          <a:effectRef idx="0">
            <a:schemeClr val="dk1"/>
          </a:effectRef>
          <a:fontRef idx="minor">
            <a:schemeClr val="tx1"/>
          </a:fontRef>
        </p:style>
      </p:cxnSp>
      <p:sp>
        <p:nvSpPr>
          <p:cNvPr id="3" name="コンテンツ プレースホルダー 2">
            <a:extLst>
              <a:ext uri="{FF2B5EF4-FFF2-40B4-BE49-F238E27FC236}">
                <a16:creationId xmlns:a16="http://schemas.microsoft.com/office/drawing/2014/main" id="{72C802DC-DA0E-9DB7-3C14-C21C1954DC17}"/>
              </a:ext>
            </a:extLst>
          </p:cNvPr>
          <p:cNvSpPr>
            <a:spLocks noGrp="1"/>
          </p:cNvSpPr>
          <p:nvPr>
            <p:ph idx="1"/>
          </p:nvPr>
        </p:nvSpPr>
        <p:spPr>
          <a:xfrm>
            <a:off x="628650" y="4907163"/>
            <a:ext cx="7886700" cy="569818"/>
          </a:xfrm>
        </p:spPr>
        <p:txBody>
          <a:bodyPr>
            <a:normAutofit/>
          </a:bodyPr>
          <a:lstStyle/>
          <a:p>
            <a:pPr marL="0" indent="0" eaLnBrk="0">
              <a:lnSpc>
                <a:spcPct val="150000"/>
              </a:lnSpc>
              <a:spcBef>
                <a:spcPts val="0"/>
              </a:spcBef>
              <a:buNone/>
            </a:pPr>
            <a:r>
              <a:rPr lang="ja-JP" altLang="en-US" sz="1800">
                <a:solidFill>
                  <a:srgbClr val="C00000"/>
                </a:solidFill>
              </a:rPr>
              <a:t>第一種楕円積分：</a:t>
            </a:r>
            <a:r>
              <a:rPr lang="ja-JP" altLang="en-US" sz="1800"/>
              <a:t>　　　　　　　　　　　　　を用いて書き直すと</a:t>
            </a:r>
            <a:endParaRPr lang="en-US" altLang="ja-JP" sz="1800" dirty="0"/>
          </a:p>
        </p:txBody>
      </p:sp>
      <p:pic>
        <p:nvPicPr>
          <p:cNvPr id="6" name="図 5">
            <a:extLst>
              <a:ext uri="{FF2B5EF4-FFF2-40B4-BE49-F238E27FC236}">
                <a16:creationId xmlns:a16="http://schemas.microsoft.com/office/drawing/2014/main" id="{858DFC41-EE2C-8CD8-2D0A-A293203523DF}"/>
              </a:ext>
            </a:extLst>
          </p:cNvPr>
          <p:cNvPicPr>
            <a:picLocks noChangeAspect="1"/>
          </p:cNvPicPr>
          <p:nvPr/>
        </p:nvPicPr>
        <p:blipFill>
          <a:blip r:embed="rId7"/>
          <a:stretch>
            <a:fillRect/>
          </a:stretch>
        </p:blipFill>
        <p:spPr>
          <a:xfrm>
            <a:off x="2727226" y="4907163"/>
            <a:ext cx="2578571" cy="569818"/>
          </a:xfrm>
          <a:prstGeom prst="rect">
            <a:avLst/>
          </a:prstGeom>
        </p:spPr>
      </p:pic>
      <p:pic>
        <p:nvPicPr>
          <p:cNvPr id="13" name="図 12">
            <a:extLst>
              <a:ext uri="{FF2B5EF4-FFF2-40B4-BE49-F238E27FC236}">
                <a16:creationId xmlns:a16="http://schemas.microsoft.com/office/drawing/2014/main" id="{26FB27F9-6058-5B07-7DEB-D52DBED3AA4C}"/>
              </a:ext>
            </a:extLst>
          </p:cNvPr>
          <p:cNvPicPr>
            <a:picLocks noChangeAspect="1"/>
          </p:cNvPicPr>
          <p:nvPr/>
        </p:nvPicPr>
        <p:blipFill>
          <a:blip r:embed="rId8"/>
          <a:stretch>
            <a:fillRect/>
          </a:stretch>
        </p:blipFill>
        <p:spPr>
          <a:xfrm>
            <a:off x="1884111" y="5771765"/>
            <a:ext cx="2975716" cy="569818"/>
          </a:xfrm>
          <a:prstGeom prst="rect">
            <a:avLst/>
          </a:prstGeom>
        </p:spPr>
      </p:pic>
      <p:pic>
        <p:nvPicPr>
          <p:cNvPr id="14" name="図 13">
            <a:extLst>
              <a:ext uri="{FF2B5EF4-FFF2-40B4-BE49-F238E27FC236}">
                <a16:creationId xmlns:a16="http://schemas.microsoft.com/office/drawing/2014/main" id="{4048E398-AB53-30C6-9444-ABE84E5B143F}"/>
              </a:ext>
            </a:extLst>
          </p:cNvPr>
          <p:cNvPicPr>
            <a:picLocks noChangeAspect="1"/>
          </p:cNvPicPr>
          <p:nvPr/>
        </p:nvPicPr>
        <p:blipFill>
          <a:blip r:embed="rId9"/>
          <a:stretch>
            <a:fillRect/>
          </a:stretch>
        </p:blipFill>
        <p:spPr>
          <a:xfrm>
            <a:off x="5380332" y="5584742"/>
            <a:ext cx="1879557" cy="943865"/>
          </a:xfrm>
          <a:prstGeom prst="rect">
            <a:avLst/>
          </a:prstGeom>
        </p:spPr>
      </p:pic>
      <p:sp>
        <p:nvSpPr>
          <p:cNvPr id="9" name="スライド番号プレースホルダー 8">
            <a:extLst>
              <a:ext uri="{FF2B5EF4-FFF2-40B4-BE49-F238E27FC236}">
                <a16:creationId xmlns:a16="http://schemas.microsoft.com/office/drawing/2014/main" id="{168AC7EB-E6D5-AF1C-0D25-54F6F1F728D1}"/>
              </a:ext>
            </a:extLst>
          </p:cNvPr>
          <p:cNvSpPr>
            <a:spLocks noGrp="1"/>
          </p:cNvSpPr>
          <p:nvPr>
            <p:ph type="sldNum" sz="quarter" idx="12"/>
          </p:nvPr>
        </p:nvSpPr>
        <p:spPr/>
        <p:txBody>
          <a:bodyPr/>
          <a:lstStyle/>
          <a:p>
            <a:fld id="{48F63A3B-78C7-47BE-AE5E-E10140E04643}" type="slidenum">
              <a:rPr lang="en-US" smtClean="0"/>
              <a:pPr/>
              <a:t>34</a:t>
            </a:fld>
            <a:r>
              <a:rPr lang="en-US"/>
              <a:t>/25</a:t>
            </a:r>
            <a:endParaRPr lang="en-US" dirty="0"/>
          </a:p>
        </p:txBody>
      </p:sp>
      <p:sp>
        <p:nvSpPr>
          <p:cNvPr id="7" name="テキスト ボックス 6">
            <a:extLst>
              <a:ext uri="{FF2B5EF4-FFF2-40B4-BE49-F238E27FC236}">
                <a16:creationId xmlns:a16="http://schemas.microsoft.com/office/drawing/2014/main" id="{B380ADC2-8577-2419-4248-E7C2DED95029}"/>
              </a:ext>
            </a:extLst>
          </p:cNvPr>
          <p:cNvSpPr txBox="1"/>
          <p:nvPr/>
        </p:nvSpPr>
        <p:spPr>
          <a:xfrm>
            <a:off x="6923097" y="6400413"/>
            <a:ext cx="954107" cy="276999"/>
          </a:xfrm>
          <a:prstGeom prst="rect">
            <a:avLst/>
          </a:prstGeom>
          <a:noFill/>
        </p:spPr>
        <p:txBody>
          <a:bodyPr wrap="none" rtlCol="0">
            <a:spAutoFit/>
          </a:bodyPr>
          <a:lstStyle/>
          <a:p>
            <a:r>
              <a:rPr kumimoji="1" lang="ja-JP" altLang="en-US" sz="1200">
                <a:latin typeface="Hiragino Kaku Gothic Std W8" panose="020B0800000000000000" pitchFamily="34" charset="-128"/>
                <a:ea typeface="Hiragino Kaku Gothic Std W8" panose="020B0800000000000000" pitchFamily="34" charset="-128"/>
                <a:hlinkClick r:id="rId10" action="ppaction://hlinksldjump"/>
              </a:rPr>
              <a:t>質疑応答用</a:t>
            </a:r>
            <a:endParaRPr kumimoji="1" lang="ja-JP" altLang="en-US" sz="12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36268754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a:t>
            </a:r>
            <a:r>
              <a:rPr kumimoji="1" lang="en-US" altLang="ja-JP" dirty="0">
                <a:latin typeface="Hiragino Kaku Gothic Std W8" panose="020B0800000000000000" pitchFamily="34" charset="-128"/>
                <a:ea typeface="Hiragino Kaku Gothic Std W8" panose="020B0800000000000000" pitchFamily="34" charset="-128"/>
              </a:rPr>
              <a:t>1/2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光が円軌道を持つ　　　　　　に近い状況　　　　　　　　　で、光は</a:t>
            </a:r>
            <a:endParaRPr lang="en-US" altLang="ja-JP" sz="1800" dirty="0"/>
          </a:p>
          <a:p>
            <a:pPr marL="0" indent="0" eaLnBrk="0">
              <a:lnSpc>
                <a:spcPct val="150000"/>
              </a:lnSpc>
              <a:spcBef>
                <a:spcPts val="0"/>
              </a:spcBef>
              <a:buNone/>
            </a:pPr>
            <a:r>
              <a:rPr lang="en-US" altLang="ja-JP" sz="1800" dirty="0"/>
              <a:t>BH</a:t>
            </a:r>
            <a:r>
              <a:rPr lang="ja-JP" altLang="en-US" sz="1800"/>
              <a:t>を周回すると考えられる。そこで、衝突係数と光が周回する回数　　の関係を導く。</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en-US" altLang="ja-JP" sz="1800" dirty="0"/>
              <a:t>(1)</a:t>
            </a:r>
            <a:r>
              <a:rPr lang="ja-JP" altLang="en-US" sz="1800"/>
              <a:t>　第一種楕円積分のさまざまな解析結果を利用すると、以下が導ける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右図の幾何的な考察から</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　　について解くと</a:t>
            </a:r>
            <a:endParaRPr lang="en-US" altLang="ja-JP" sz="1800" dirty="0"/>
          </a:p>
        </p:txBody>
      </p:sp>
      <p:pic>
        <p:nvPicPr>
          <p:cNvPr id="5" name="図 4">
            <a:extLst>
              <a:ext uri="{FF2B5EF4-FFF2-40B4-BE49-F238E27FC236}">
                <a16:creationId xmlns:a16="http://schemas.microsoft.com/office/drawing/2014/main" id="{63854E2D-67C2-9F8C-17EE-76608289D514}"/>
              </a:ext>
            </a:extLst>
          </p:cNvPr>
          <p:cNvPicPr>
            <a:picLocks noChangeAspect="1"/>
          </p:cNvPicPr>
          <p:nvPr/>
        </p:nvPicPr>
        <p:blipFill>
          <a:blip r:embed="rId3"/>
          <a:stretch>
            <a:fillRect/>
          </a:stretch>
        </p:blipFill>
        <p:spPr>
          <a:xfrm>
            <a:off x="5296916" y="1551614"/>
            <a:ext cx="1557782" cy="247373"/>
          </a:xfrm>
          <a:prstGeom prst="rect">
            <a:avLst/>
          </a:prstGeom>
        </p:spPr>
      </p:pic>
      <p:pic>
        <p:nvPicPr>
          <p:cNvPr id="6" name="図 5">
            <a:extLst>
              <a:ext uri="{FF2B5EF4-FFF2-40B4-BE49-F238E27FC236}">
                <a16:creationId xmlns:a16="http://schemas.microsoft.com/office/drawing/2014/main" id="{A20F1400-9347-763F-C046-432AD80E7290}"/>
              </a:ext>
            </a:extLst>
          </p:cNvPr>
          <p:cNvPicPr>
            <a:picLocks noChangeAspect="1"/>
          </p:cNvPicPr>
          <p:nvPr/>
        </p:nvPicPr>
        <p:blipFill>
          <a:blip r:embed="rId4"/>
          <a:stretch>
            <a:fillRect/>
          </a:stretch>
        </p:blipFill>
        <p:spPr>
          <a:xfrm>
            <a:off x="2785791" y="1593474"/>
            <a:ext cx="879628" cy="182692"/>
          </a:xfrm>
          <a:prstGeom prst="rect">
            <a:avLst/>
          </a:prstGeom>
        </p:spPr>
      </p:pic>
      <p:pic>
        <p:nvPicPr>
          <p:cNvPr id="8" name="図 7">
            <a:extLst>
              <a:ext uri="{FF2B5EF4-FFF2-40B4-BE49-F238E27FC236}">
                <a16:creationId xmlns:a16="http://schemas.microsoft.com/office/drawing/2014/main" id="{20027402-F416-DA5E-0790-B73600669EFB}"/>
              </a:ext>
            </a:extLst>
          </p:cNvPr>
          <p:cNvPicPr>
            <a:picLocks noChangeAspect="1"/>
          </p:cNvPicPr>
          <p:nvPr/>
        </p:nvPicPr>
        <p:blipFill>
          <a:blip r:embed="rId5"/>
          <a:stretch>
            <a:fillRect/>
          </a:stretch>
        </p:blipFill>
        <p:spPr>
          <a:xfrm>
            <a:off x="7901816" y="2043197"/>
            <a:ext cx="152788" cy="129870"/>
          </a:xfrm>
          <a:prstGeom prst="rect">
            <a:avLst/>
          </a:prstGeom>
        </p:spPr>
      </p:pic>
      <p:pic>
        <p:nvPicPr>
          <p:cNvPr id="14" name="図 13">
            <a:extLst>
              <a:ext uri="{FF2B5EF4-FFF2-40B4-BE49-F238E27FC236}">
                <a16:creationId xmlns:a16="http://schemas.microsoft.com/office/drawing/2014/main" id="{000BDB95-6C9F-8E3A-FF9A-AB28EF96A02B}"/>
              </a:ext>
            </a:extLst>
          </p:cNvPr>
          <p:cNvPicPr>
            <a:picLocks noChangeAspect="1"/>
          </p:cNvPicPr>
          <p:nvPr/>
        </p:nvPicPr>
        <p:blipFill>
          <a:blip r:embed="rId6"/>
          <a:stretch>
            <a:fillRect/>
          </a:stretch>
        </p:blipFill>
        <p:spPr>
          <a:xfrm>
            <a:off x="5606364" y="4398534"/>
            <a:ext cx="2908674" cy="2125865"/>
          </a:xfrm>
          <a:prstGeom prst="rect">
            <a:avLst/>
          </a:prstGeom>
        </p:spPr>
      </p:pic>
      <p:pic>
        <p:nvPicPr>
          <p:cNvPr id="16" name="図 15">
            <a:extLst>
              <a:ext uri="{FF2B5EF4-FFF2-40B4-BE49-F238E27FC236}">
                <a16:creationId xmlns:a16="http://schemas.microsoft.com/office/drawing/2014/main" id="{C5F2F24A-C6FC-0094-6F17-D5C8C897B87C}"/>
              </a:ext>
            </a:extLst>
          </p:cNvPr>
          <p:cNvPicPr>
            <a:picLocks noChangeAspect="1"/>
          </p:cNvPicPr>
          <p:nvPr/>
        </p:nvPicPr>
        <p:blipFill>
          <a:blip r:embed="rId7"/>
          <a:stretch>
            <a:fillRect/>
          </a:stretch>
        </p:blipFill>
        <p:spPr>
          <a:xfrm>
            <a:off x="1285355" y="3437480"/>
            <a:ext cx="4686820" cy="975736"/>
          </a:xfrm>
          <a:prstGeom prst="rect">
            <a:avLst/>
          </a:prstGeom>
        </p:spPr>
      </p:pic>
      <p:pic>
        <p:nvPicPr>
          <p:cNvPr id="18" name="図 17">
            <a:extLst>
              <a:ext uri="{FF2B5EF4-FFF2-40B4-BE49-F238E27FC236}">
                <a16:creationId xmlns:a16="http://schemas.microsoft.com/office/drawing/2014/main" id="{252627A7-3729-748F-4FE2-99D15850F4B7}"/>
              </a:ext>
            </a:extLst>
          </p:cNvPr>
          <p:cNvPicPr>
            <a:picLocks noChangeAspect="1"/>
          </p:cNvPicPr>
          <p:nvPr/>
        </p:nvPicPr>
        <p:blipFill>
          <a:blip r:embed="rId8"/>
          <a:stretch>
            <a:fillRect/>
          </a:stretch>
        </p:blipFill>
        <p:spPr>
          <a:xfrm>
            <a:off x="2983672" y="5777626"/>
            <a:ext cx="2392068" cy="287048"/>
          </a:xfrm>
          <a:prstGeom prst="rect">
            <a:avLst/>
          </a:prstGeom>
        </p:spPr>
      </p:pic>
      <p:pic>
        <p:nvPicPr>
          <p:cNvPr id="20" name="図 19">
            <a:extLst>
              <a:ext uri="{FF2B5EF4-FFF2-40B4-BE49-F238E27FC236}">
                <a16:creationId xmlns:a16="http://schemas.microsoft.com/office/drawing/2014/main" id="{B374D655-73D0-42D3-0BF7-2C5964650D92}"/>
              </a:ext>
            </a:extLst>
          </p:cNvPr>
          <p:cNvPicPr>
            <a:picLocks noChangeAspect="1"/>
          </p:cNvPicPr>
          <p:nvPr/>
        </p:nvPicPr>
        <p:blipFill>
          <a:blip r:embed="rId9"/>
          <a:stretch>
            <a:fillRect/>
          </a:stretch>
        </p:blipFill>
        <p:spPr>
          <a:xfrm>
            <a:off x="1285355" y="5160946"/>
            <a:ext cx="1965987" cy="418055"/>
          </a:xfrm>
          <a:prstGeom prst="rect">
            <a:avLst/>
          </a:prstGeom>
        </p:spPr>
      </p:pic>
      <p:pic>
        <p:nvPicPr>
          <p:cNvPr id="23" name="図 22">
            <a:extLst>
              <a:ext uri="{FF2B5EF4-FFF2-40B4-BE49-F238E27FC236}">
                <a16:creationId xmlns:a16="http://schemas.microsoft.com/office/drawing/2014/main" id="{C4DF8BF0-6102-38BB-326E-2C6DEF1A1021}"/>
              </a:ext>
            </a:extLst>
          </p:cNvPr>
          <p:cNvPicPr>
            <a:picLocks noChangeAspect="1"/>
          </p:cNvPicPr>
          <p:nvPr/>
        </p:nvPicPr>
        <p:blipFill>
          <a:blip r:embed="rId10"/>
          <a:stretch>
            <a:fillRect/>
          </a:stretch>
        </p:blipFill>
        <p:spPr>
          <a:xfrm>
            <a:off x="918661" y="5897392"/>
            <a:ext cx="112618" cy="147270"/>
          </a:xfrm>
          <a:prstGeom prst="rect">
            <a:avLst/>
          </a:prstGeom>
        </p:spPr>
      </p:pic>
      <p:pic>
        <p:nvPicPr>
          <p:cNvPr id="24" name="図 23">
            <a:extLst>
              <a:ext uri="{FF2B5EF4-FFF2-40B4-BE49-F238E27FC236}">
                <a16:creationId xmlns:a16="http://schemas.microsoft.com/office/drawing/2014/main" id="{59A85A32-C5CC-F2F5-C01E-C536AAD09436}"/>
              </a:ext>
            </a:extLst>
          </p:cNvPr>
          <p:cNvPicPr>
            <a:picLocks noChangeAspect="1"/>
          </p:cNvPicPr>
          <p:nvPr/>
        </p:nvPicPr>
        <p:blipFill>
          <a:blip r:embed="rId11"/>
          <a:stretch>
            <a:fillRect/>
          </a:stretch>
        </p:blipFill>
        <p:spPr>
          <a:xfrm>
            <a:off x="3908047" y="5299832"/>
            <a:ext cx="951212" cy="181445"/>
          </a:xfrm>
          <a:prstGeom prst="rect">
            <a:avLst/>
          </a:prstGeom>
        </p:spPr>
      </p:pic>
      <p:pic>
        <p:nvPicPr>
          <p:cNvPr id="26" name="図 25">
            <a:extLst>
              <a:ext uri="{FF2B5EF4-FFF2-40B4-BE49-F238E27FC236}">
                <a16:creationId xmlns:a16="http://schemas.microsoft.com/office/drawing/2014/main" id="{F1EA9CDE-6FD9-2026-46BD-96380C162C79}"/>
              </a:ext>
            </a:extLst>
          </p:cNvPr>
          <p:cNvPicPr>
            <a:picLocks noChangeAspect="1"/>
          </p:cNvPicPr>
          <p:nvPr/>
        </p:nvPicPr>
        <p:blipFill>
          <a:blip r:embed="rId12"/>
          <a:stretch>
            <a:fillRect/>
          </a:stretch>
        </p:blipFill>
        <p:spPr>
          <a:xfrm>
            <a:off x="5825217" y="1250758"/>
            <a:ext cx="698500" cy="234950"/>
          </a:xfrm>
          <a:prstGeom prst="rect">
            <a:avLst/>
          </a:prstGeom>
        </p:spPr>
      </p:pic>
      <p:sp>
        <p:nvSpPr>
          <p:cNvPr id="9" name="スライド番号プレースホルダー 8">
            <a:extLst>
              <a:ext uri="{FF2B5EF4-FFF2-40B4-BE49-F238E27FC236}">
                <a16:creationId xmlns:a16="http://schemas.microsoft.com/office/drawing/2014/main" id="{1828033E-547D-9002-9B7C-2C2A3D3C4336}"/>
              </a:ext>
            </a:extLst>
          </p:cNvPr>
          <p:cNvSpPr>
            <a:spLocks noGrp="1"/>
          </p:cNvSpPr>
          <p:nvPr>
            <p:ph type="sldNum" sz="quarter" idx="12"/>
          </p:nvPr>
        </p:nvSpPr>
        <p:spPr/>
        <p:txBody>
          <a:bodyPr/>
          <a:lstStyle/>
          <a:p>
            <a:fld id="{48F63A3B-78C7-47BE-AE5E-E10140E04643}" type="slidenum">
              <a:rPr lang="en-US" smtClean="0"/>
              <a:pPr/>
              <a:t>35</a:t>
            </a:fld>
            <a:r>
              <a:rPr lang="en-US"/>
              <a:t>/25</a:t>
            </a:r>
            <a:endParaRPr lang="en-US" dirty="0"/>
          </a:p>
        </p:txBody>
      </p:sp>
    </p:spTree>
    <p:extLst>
      <p:ext uri="{BB962C8B-B14F-4D97-AF65-F5344CB8AC3E}">
        <p14:creationId xmlns:p14="http://schemas.microsoft.com/office/powerpoint/2010/main" val="13577779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a:t>
            </a:r>
            <a:r>
              <a:rPr kumimoji="1" lang="en-US" altLang="ja-JP" dirty="0">
                <a:latin typeface="Hiragino Kaku Gothic Std W8" panose="020B0800000000000000" pitchFamily="34" charset="-128"/>
                <a:ea typeface="Hiragino Kaku Gothic Std W8" panose="020B0800000000000000" pitchFamily="34" charset="-128"/>
              </a:rPr>
              <a:t>2/2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なので、光が</a:t>
            </a:r>
            <a:r>
              <a:rPr lang="en-US" altLang="ja-JP" sz="1800" dirty="0"/>
              <a:t>BH</a:t>
            </a:r>
            <a:r>
              <a:rPr lang="ja-JP" altLang="en-US" sz="1800"/>
              <a:t>を　　周して　　方向に散乱するときの衝突係数　　は</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光が周回する時、衝突係数の　　　　からのズレは以下のようになる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よって、複数回周回する光を観測から見分けることは難しいと予想される。</a:t>
            </a:r>
            <a:endParaRPr lang="en-US" altLang="ja-JP" sz="1800" dirty="0"/>
          </a:p>
        </p:txBody>
      </p:sp>
      <p:pic>
        <p:nvPicPr>
          <p:cNvPr id="9" name="図 8">
            <a:extLst>
              <a:ext uri="{FF2B5EF4-FFF2-40B4-BE49-F238E27FC236}">
                <a16:creationId xmlns:a16="http://schemas.microsoft.com/office/drawing/2014/main" id="{E4E352EE-EDF2-18FE-53B7-E91FFE28FFC3}"/>
              </a:ext>
            </a:extLst>
          </p:cNvPr>
          <p:cNvPicPr>
            <a:picLocks noChangeAspect="1"/>
          </p:cNvPicPr>
          <p:nvPr/>
        </p:nvPicPr>
        <p:blipFill>
          <a:blip r:embed="rId3"/>
          <a:stretch>
            <a:fillRect/>
          </a:stretch>
        </p:blipFill>
        <p:spPr>
          <a:xfrm>
            <a:off x="824096" y="1398156"/>
            <a:ext cx="1557782" cy="247373"/>
          </a:xfrm>
          <a:prstGeom prst="rect">
            <a:avLst/>
          </a:prstGeom>
        </p:spPr>
      </p:pic>
      <p:pic>
        <p:nvPicPr>
          <p:cNvPr id="12" name="図 11">
            <a:extLst>
              <a:ext uri="{FF2B5EF4-FFF2-40B4-BE49-F238E27FC236}">
                <a16:creationId xmlns:a16="http://schemas.microsoft.com/office/drawing/2014/main" id="{6D9C7C69-B35F-5756-62EB-D921B4DADE10}"/>
              </a:ext>
            </a:extLst>
          </p:cNvPr>
          <p:cNvPicPr>
            <a:picLocks noChangeAspect="1"/>
          </p:cNvPicPr>
          <p:nvPr/>
        </p:nvPicPr>
        <p:blipFill>
          <a:blip r:embed="rId4"/>
          <a:stretch>
            <a:fillRect/>
          </a:stretch>
        </p:blipFill>
        <p:spPr>
          <a:xfrm>
            <a:off x="2843345" y="2276765"/>
            <a:ext cx="152788" cy="129870"/>
          </a:xfrm>
          <a:prstGeom prst="rect">
            <a:avLst/>
          </a:prstGeom>
        </p:spPr>
      </p:pic>
      <p:pic>
        <p:nvPicPr>
          <p:cNvPr id="13" name="図 12">
            <a:extLst>
              <a:ext uri="{FF2B5EF4-FFF2-40B4-BE49-F238E27FC236}">
                <a16:creationId xmlns:a16="http://schemas.microsoft.com/office/drawing/2014/main" id="{B1862303-72C8-FDAE-07B5-78A8BB10A6D3}"/>
              </a:ext>
            </a:extLst>
          </p:cNvPr>
          <p:cNvPicPr>
            <a:picLocks noChangeAspect="1"/>
          </p:cNvPicPr>
          <p:nvPr/>
        </p:nvPicPr>
        <p:blipFill>
          <a:blip r:embed="rId5"/>
          <a:stretch>
            <a:fillRect/>
          </a:stretch>
        </p:blipFill>
        <p:spPr>
          <a:xfrm>
            <a:off x="4000115" y="2276765"/>
            <a:ext cx="158176" cy="180773"/>
          </a:xfrm>
          <a:prstGeom prst="rect">
            <a:avLst/>
          </a:prstGeom>
        </p:spPr>
      </p:pic>
      <p:pic>
        <p:nvPicPr>
          <p:cNvPr id="19" name="図 18">
            <a:extLst>
              <a:ext uri="{FF2B5EF4-FFF2-40B4-BE49-F238E27FC236}">
                <a16:creationId xmlns:a16="http://schemas.microsoft.com/office/drawing/2014/main" id="{C804F4F4-CBF0-0D2E-5DB8-05BFE5B597F5}"/>
              </a:ext>
            </a:extLst>
          </p:cNvPr>
          <p:cNvPicPr>
            <a:picLocks noChangeAspect="1"/>
          </p:cNvPicPr>
          <p:nvPr/>
        </p:nvPicPr>
        <p:blipFill>
          <a:blip r:embed="rId6"/>
          <a:stretch>
            <a:fillRect/>
          </a:stretch>
        </p:blipFill>
        <p:spPr>
          <a:xfrm>
            <a:off x="7637148" y="2234515"/>
            <a:ext cx="225447" cy="232719"/>
          </a:xfrm>
          <a:prstGeom prst="rect">
            <a:avLst/>
          </a:prstGeom>
        </p:spPr>
      </p:pic>
      <p:pic>
        <p:nvPicPr>
          <p:cNvPr id="21" name="図 20">
            <a:extLst>
              <a:ext uri="{FF2B5EF4-FFF2-40B4-BE49-F238E27FC236}">
                <a16:creationId xmlns:a16="http://schemas.microsoft.com/office/drawing/2014/main" id="{713EF38A-2A65-FF2F-8F3E-844D1FFD8857}"/>
              </a:ext>
            </a:extLst>
          </p:cNvPr>
          <p:cNvPicPr>
            <a:picLocks noChangeAspect="1"/>
          </p:cNvPicPr>
          <p:nvPr/>
        </p:nvPicPr>
        <p:blipFill>
          <a:blip r:embed="rId7"/>
          <a:stretch>
            <a:fillRect/>
          </a:stretch>
        </p:blipFill>
        <p:spPr>
          <a:xfrm>
            <a:off x="3373980" y="1258975"/>
            <a:ext cx="2139950" cy="552450"/>
          </a:xfrm>
          <a:prstGeom prst="rect">
            <a:avLst/>
          </a:prstGeom>
        </p:spPr>
      </p:pic>
      <p:pic>
        <p:nvPicPr>
          <p:cNvPr id="22" name="図 21">
            <a:extLst>
              <a:ext uri="{FF2B5EF4-FFF2-40B4-BE49-F238E27FC236}">
                <a16:creationId xmlns:a16="http://schemas.microsoft.com/office/drawing/2014/main" id="{A5B5A7EC-6434-9733-5E4B-FAE8969332F0}"/>
              </a:ext>
            </a:extLst>
          </p:cNvPr>
          <p:cNvPicPr>
            <a:picLocks noChangeAspect="1"/>
          </p:cNvPicPr>
          <p:nvPr/>
        </p:nvPicPr>
        <p:blipFill>
          <a:blip r:embed="rId8"/>
          <a:stretch>
            <a:fillRect/>
          </a:stretch>
        </p:blipFill>
        <p:spPr>
          <a:xfrm>
            <a:off x="2621642" y="2753486"/>
            <a:ext cx="3900714" cy="778811"/>
          </a:xfrm>
          <a:prstGeom prst="rect">
            <a:avLst/>
          </a:prstGeom>
        </p:spPr>
      </p:pic>
      <p:cxnSp>
        <p:nvCxnSpPr>
          <p:cNvPr id="24" name="直線コネクタ 23">
            <a:extLst>
              <a:ext uri="{FF2B5EF4-FFF2-40B4-BE49-F238E27FC236}">
                <a16:creationId xmlns:a16="http://schemas.microsoft.com/office/drawing/2014/main" id="{FFF00226-DCE4-DADF-8F5E-5372B8F91617}"/>
              </a:ext>
            </a:extLst>
          </p:cNvPr>
          <p:cNvCxnSpPr>
            <a:cxnSpLocks/>
          </p:cNvCxnSpPr>
          <p:nvPr/>
        </p:nvCxnSpPr>
        <p:spPr>
          <a:xfrm>
            <a:off x="4115427" y="3641486"/>
            <a:ext cx="1943485" cy="0"/>
          </a:xfrm>
          <a:prstGeom prst="line">
            <a:avLst/>
          </a:prstGeom>
        </p:spPr>
        <p:style>
          <a:lnRef idx="3">
            <a:schemeClr val="accent2"/>
          </a:lnRef>
          <a:fillRef idx="0">
            <a:schemeClr val="accent2"/>
          </a:fillRef>
          <a:effectRef idx="2">
            <a:schemeClr val="accent2"/>
          </a:effectRef>
          <a:fontRef idx="minor">
            <a:schemeClr val="tx1"/>
          </a:fontRef>
        </p:style>
      </p:cxnSp>
      <p:pic>
        <p:nvPicPr>
          <p:cNvPr id="27" name="図 26">
            <a:extLst>
              <a:ext uri="{FF2B5EF4-FFF2-40B4-BE49-F238E27FC236}">
                <a16:creationId xmlns:a16="http://schemas.microsoft.com/office/drawing/2014/main" id="{456222E6-323B-8A1C-AC4A-6ED5D0C10BD8}"/>
              </a:ext>
            </a:extLst>
          </p:cNvPr>
          <p:cNvPicPr>
            <a:picLocks noChangeAspect="1"/>
          </p:cNvPicPr>
          <p:nvPr/>
        </p:nvPicPr>
        <p:blipFill>
          <a:blip r:embed="rId9"/>
          <a:stretch>
            <a:fillRect/>
          </a:stretch>
        </p:blipFill>
        <p:spPr>
          <a:xfrm>
            <a:off x="4683670" y="3757322"/>
            <a:ext cx="788445" cy="205440"/>
          </a:xfrm>
          <a:prstGeom prst="rect">
            <a:avLst/>
          </a:prstGeom>
        </p:spPr>
      </p:pic>
      <p:pic>
        <p:nvPicPr>
          <p:cNvPr id="28" name="図 27">
            <a:extLst>
              <a:ext uri="{FF2B5EF4-FFF2-40B4-BE49-F238E27FC236}">
                <a16:creationId xmlns:a16="http://schemas.microsoft.com/office/drawing/2014/main" id="{E6642466-458D-3E46-1C4D-9C069F61CAFF}"/>
              </a:ext>
            </a:extLst>
          </p:cNvPr>
          <p:cNvPicPr>
            <a:picLocks noChangeAspect="1"/>
          </p:cNvPicPr>
          <p:nvPr/>
        </p:nvPicPr>
        <p:blipFill>
          <a:blip r:embed="rId10"/>
          <a:stretch>
            <a:fillRect/>
          </a:stretch>
        </p:blipFill>
        <p:spPr>
          <a:xfrm rot="5400000">
            <a:off x="4969942" y="3610011"/>
            <a:ext cx="158750" cy="57150"/>
          </a:xfrm>
          <a:prstGeom prst="rect">
            <a:avLst/>
          </a:prstGeom>
        </p:spPr>
      </p:pic>
      <p:pic>
        <p:nvPicPr>
          <p:cNvPr id="29" name="図 28">
            <a:extLst>
              <a:ext uri="{FF2B5EF4-FFF2-40B4-BE49-F238E27FC236}">
                <a16:creationId xmlns:a16="http://schemas.microsoft.com/office/drawing/2014/main" id="{2B8534E9-F247-85FD-5867-190102ABDDFC}"/>
              </a:ext>
            </a:extLst>
          </p:cNvPr>
          <p:cNvPicPr>
            <a:picLocks noChangeAspect="1"/>
          </p:cNvPicPr>
          <p:nvPr/>
        </p:nvPicPr>
        <p:blipFill>
          <a:blip r:embed="rId11"/>
          <a:stretch>
            <a:fillRect/>
          </a:stretch>
        </p:blipFill>
        <p:spPr>
          <a:xfrm>
            <a:off x="3831266" y="4260840"/>
            <a:ext cx="654050" cy="234950"/>
          </a:xfrm>
          <a:prstGeom prst="rect">
            <a:avLst/>
          </a:prstGeom>
        </p:spPr>
      </p:pic>
      <p:pic>
        <p:nvPicPr>
          <p:cNvPr id="30" name="図 29">
            <a:extLst>
              <a:ext uri="{FF2B5EF4-FFF2-40B4-BE49-F238E27FC236}">
                <a16:creationId xmlns:a16="http://schemas.microsoft.com/office/drawing/2014/main" id="{1FA91EF1-90E0-A702-C0AA-B4C7771242DC}"/>
              </a:ext>
            </a:extLst>
          </p:cNvPr>
          <p:cNvPicPr>
            <a:picLocks noChangeAspect="1"/>
          </p:cNvPicPr>
          <p:nvPr/>
        </p:nvPicPr>
        <p:blipFill>
          <a:blip r:embed="rId12"/>
          <a:stretch>
            <a:fillRect/>
          </a:stretch>
        </p:blipFill>
        <p:spPr>
          <a:xfrm>
            <a:off x="2621642" y="4710156"/>
            <a:ext cx="2365920" cy="966362"/>
          </a:xfrm>
          <a:prstGeom prst="rect">
            <a:avLst/>
          </a:prstGeom>
        </p:spPr>
      </p:pic>
      <p:sp>
        <p:nvSpPr>
          <p:cNvPr id="5" name="スライド番号プレースホルダー 4">
            <a:extLst>
              <a:ext uri="{FF2B5EF4-FFF2-40B4-BE49-F238E27FC236}">
                <a16:creationId xmlns:a16="http://schemas.microsoft.com/office/drawing/2014/main" id="{750D49D7-99A2-6BE6-95CE-2E75F11F16D4}"/>
              </a:ext>
            </a:extLst>
          </p:cNvPr>
          <p:cNvSpPr>
            <a:spLocks noGrp="1"/>
          </p:cNvSpPr>
          <p:nvPr>
            <p:ph type="sldNum" sz="quarter" idx="12"/>
          </p:nvPr>
        </p:nvSpPr>
        <p:spPr/>
        <p:txBody>
          <a:bodyPr/>
          <a:lstStyle/>
          <a:p>
            <a:fld id="{48F63A3B-78C7-47BE-AE5E-E10140E04643}" type="slidenum">
              <a:rPr lang="en-US" smtClean="0"/>
              <a:pPr/>
              <a:t>36</a:t>
            </a:fld>
            <a:r>
              <a:rPr lang="en-US"/>
              <a:t>/25</a:t>
            </a:r>
            <a:endParaRPr lang="en-US" dirty="0"/>
          </a:p>
        </p:txBody>
      </p:sp>
    </p:spTree>
    <p:extLst>
      <p:ext uri="{BB962C8B-B14F-4D97-AF65-F5344CB8AC3E}">
        <p14:creationId xmlns:p14="http://schemas.microsoft.com/office/powerpoint/2010/main" val="269793176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9E669A59-0268-FE6F-A6F0-FF854088D52F}"/>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での近似</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991966" y="1431106"/>
            <a:ext cx="1218180" cy="193445"/>
          </a:xfrm>
          <a:prstGeom prst="rect">
            <a:avLst/>
          </a:prstGeom>
        </p:spPr>
      </p:pic>
      <p:pic>
        <p:nvPicPr>
          <p:cNvPr id="18" name="コンテンツ プレースホルダー 17">
            <a:extLst>
              <a:ext uri="{FF2B5EF4-FFF2-40B4-BE49-F238E27FC236}">
                <a16:creationId xmlns:a16="http://schemas.microsoft.com/office/drawing/2014/main" id="{8FE24A1F-4A54-2BBC-CB6C-7194553311EA}"/>
              </a:ext>
            </a:extLst>
          </p:cNvPr>
          <p:cNvPicPr>
            <a:picLocks noGrp="1" noChangeAspect="1"/>
          </p:cNvPicPr>
          <p:nvPr>
            <p:ph idx="1"/>
          </p:nvPr>
        </p:nvPicPr>
        <p:blipFill>
          <a:blip r:embed="rId4"/>
          <a:stretch>
            <a:fillRect/>
          </a:stretch>
        </p:blipFill>
        <p:spPr>
          <a:xfrm>
            <a:off x="991966" y="1983333"/>
            <a:ext cx="3587379" cy="2358215"/>
          </a:xfrm>
        </p:spPr>
      </p:pic>
      <p:sp>
        <p:nvSpPr>
          <p:cNvPr id="5" name="スライド番号プレースホルダー 4">
            <a:extLst>
              <a:ext uri="{FF2B5EF4-FFF2-40B4-BE49-F238E27FC236}">
                <a16:creationId xmlns:a16="http://schemas.microsoft.com/office/drawing/2014/main" id="{434A00A9-7FB9-4D21-A6B4-FD4B54C3196F}"/>
              </a:ext>
            </a:extLst>
          </p:cNvPr>
          <p:cNvSpPr>
            <a:spLocks noGrp="1"/>
          </p:cNvSpPr>
          <p:nvPr>
            <p:ph type="sldNum" sz="quarter" idx="12"/>
          </p:nvPr>
        </p:nvSpPr>
        <p:spPr/>
        <p:txBody>
          <a:bodyPr/>
          <a:lstStyle/>
          <a:p>
            <a:fld id="{48F63A3B-78C7-47BE-AE5E-E10140E04643}" type="slidenum">
              <a:rPr lang="en-US" smtClean="0"/>
              <a:pPr/>
              <a:t>37</a:t>
            </a:fld>
            <a:r>
              <a:rPr lang="en-US"/>
              <a:t>/25</a:t>
            </a:r>
            <a:endParaRPr lang="en-US" dirty="0"/>
          </a:p>
        </p:txBody>
      </p:sp>
    </p:spTree>
    <p:extLst>
      <p:ext uri="{BB962C8B-B14F-4D97-AF65-F5344CB8AC3E}">
        <p14:creationId xmlns:p14="http://schemas.microsoft.com/office/powerpoint/2010/main" val="571473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9E669A59-0268-FE6F-A6F0-FF854088D52F}"/>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次元を考える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今回用いる単位系では</a:t>
            </a:r>
            <a:r>
              <a:rPr lang="en-US" altLang="ja-JP" sz="1800" dirty="0"/>
              <a:t> G </a:t>
            </a:r>
            <a:r>
              <a:rPr lang="ja-JP" altLang="en-US" sz="1800"/>
              <a:t>と</a:t>
            </a:r>
            <a:r>
              <a:rPr lang="en-US" altLang="ja-JP" sz="1800" dirty="0"/>
              <a:t> c </a:t>
            </a:r>
            <a:r>
              <a:rPr lang="ja-JP" altLang="en-US" sz="1800"/>
              <a:t>が</a:t>
            </a:r>
            <a:r>
              <a:rPr lang="en-US" altLang="ja-JP" sz="1800" dirty="0"/>
              <a:t> 1 </a:t>
            </a:r>
            <a:r>
              <a:rPr lang="ja-JP" altLang="en-US" sz="1800"/>
              <a:t>なので</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BH</a:t>
            </a:r>
            <a:r>
              <a:rPr lang="ja-JP" altLang="en-US"/>
              <a:t>質量</a:t>
            </a:r>
            <a:r>
              <a:rPr lang="en-US" altLang="ja-JP" dirty="0"/>
              <a:t>M</a:t>
            </a:r>
            <a:r>
              <a:rPr lang="ja-JP" altLang="en-US"/>
              <a:t>が距離として書ける理由</a:t>
            </a:r>
            <a:endParaRPr kumimoji="1" lang="ja-JP" altLang="en-US">
              <a:latin typeface="Hiragino Kaku Gothic Std W8" panose="020B0800000000000000" pitchFamily="34" charset="-128"/>
              <a:ea typeface="Hiragino Kaku Gothic Std W8" panose="020B0800000000000000" pitchFamily="34" charset="-128"/>
            </a:endParaRPr>
          </a:p>
        </p:txBody>
      </p:sp>
      <p:pic>
        <p:nvPicPr>
          <p:cNvPr id="9" name="図 8">
            <a:extLst>
              <a:ext uri="{FF2B5EF4-FFF2-40B4-BE49-F238E27FC236}">
                <a16:creationId xmlns:a16="http://schemas.microsoft.com/office/drawing/2014/main" id="{E8B8DBE2-6512-FD57-2870-AD4BD00B95B4}"/>
              </a:ext>
            </a:extLst>
          </p:cNvPr>
          <p:cNvPicPr>
            <a:picLocks noChangeAspect="1"/>
          </p:cNvPicPr>
          <p:nvPr/>
        </p:nvPicPr>
        <p:blipFill>
          <a:blip r:embed="rId3"/>
          <a:stretch>
            <a:fillRect/>
          </a:stretch>
        </p:blipFill>
        <p:spPr>
          <a:xfrm>
            <a:off x="1334247" y="1800159"/>
            <a:ext cx="2287494" cy="344806"/>
          </a:xfrm>
          <a:prstGeom prst="rect">
            <a:avLst/>
          </a:prstGeom>
        </p:spPr>
      </p:pic>
      <p:pic>
        <p:nvPicPr>
          <p:cNvPr id="10" name="図 9">
            <a:extLst>
              <a:ext uri="{FF2B5EF4-FFF2-40B4-BE49-F238E27FC236}">
                <a16:creationId xmlns:a16="http://schemas.microsoft.com/office/drawing/2014/main" id="{6CE977B9-EC8B-0C96-499E-77C56A442CF3}"/>
              </a:ext>
            </a:extLst>
          </p:cNvPr>
          <p:cNvPicPr>
            <a:picLocks noChangeAspect="1"/>
          </p:cNvPicPr>
          <p:nvPr/>
        </p:nvPicPr>
        <p:blipFill>
          <a:blip r:embed="rId4"/>
          <a:stretch>
            <a:fillRect/>
          </a:stretch>
        </p:blipFill>
        <p:spPr>
          <a:xfrm>
            <a:off x="1334247" y="2344232"/>
            <a:ext cx="1379224" cy="344806"/>
          </a:xfrm>
          <a:prstGeom prst="rect">
            <a:avLst/>
          </a:prstGeom>
        </p:spPr>
      </p:pic>
      <p:pic>
        <p:nvPicPr>
          <p:cNvPr id="12" name="図 11">
            <a:extLst>
              <a:ext uri="{FF2B5EF4-FFF2-40B4-BE49-F238E27FC236}">
                <a16:creationId xmlns:a16="http://schemas.microsoft.com/office/drawing/2014/main" id="{1046DDCB-23E3-076E-803C-6F3C532BA1D5}"/>
              </a:ext>
            </a:extLst>
          </p:cNvPr>
          <p:cNvPicPr>
            <a:picLocks noChangeAspect="1"/>
          </p:cNvPicPr>
          <p:nvPr/>
        </p:nvPicPr>
        <p:blipFill>
          <a:blip r:embed="rId5"/>
          <a:stretch>
            <a:fillRect/>
          </a:stretch>
        </p:blipFill>
        <p:spPr>
          <a:xfrm>
            <a:off x="1334247" y="3621741"/>
            <a:ext cx="2251070" cy="684766"/>
          </a:xfrm>
          <a:prstGeom prst="rect">
            <a:avLst/>
          </a:prstGeom>
        </p:spPr>
      </p:pic>
      <p:sp>
        <p:nvSpPr>
          <p:cNvPr id="5" name="スライド番号プレースホルダー 4">
            <a:extLst>
              <a:ext uri="{FF2B5EF4-FFF2-40B4-BE49-F238E27FC236}">
                <a16:creationId xmlns:a16="http://schemas.microsoft.com/office/drawing/2014/main" id="{C54E9185-E0FF-DA7C-8128-79B7EE6CC461}"/>
              </a:ext>
            </a:extLst>
          </p:cNvPr>
          <p:cNvSpPr>
            <a:spLocks noGrp="1"/>
          </p:cNvSpPr>
          <p:nvPr>
            <p:ph type="sldNum" sz="quarter" idx="12"/>
          </p:nvPr>
        </p:nvSpPr>
        <p:spPr/>
        <p:txBody>
          <a:bodyPr/>
          <a:lstStyle/>
          <a:p>
            <a:fld id="{48F63A3B-78C7-47BE-AE5E-E10140E04643}" type="slidenum">
              <a:rPr lang="en-US" smtClean="0"/>
              <a:pPr/>
              <a:t>38</a:t>
            </a:fld>
            <a:r>
              <a:rPr lang="en-US"/>
              <a:t>/25</a:t>
            </a:r>
            <a:endParaRPr lang="en-US" dirty="0"/>
          </a:p>
        </p:txBody>
      </p:sp>
      <p:sp>
        <p:nvSpPr>
          <p:cNvPr id="6" name="テキスト ボックス 5">
            <a:extLst>
              <a:ext uri="{FF2B5EF4-FFF2-40B4-BE49-F238E27FC236}">
                <a16:creationId xmlns:a16="http://schemas.microsoft.com/office/drawing/2014/main" id="{9927EFEA-2B1C-6121-406A-4ACB1F2BDACA}"/>
              </a:ext>
            </a:extLst>
          </p:cNvPr>
          <p:cNvSpPr txBox="1"/>
          <p:nvPr/>
        </p:nvSpPr>
        <p:spPr>
          <a:xfrm>
            <a:off x="6923097" y="6400413"/>
            <a:ext cx="954107" cy="276999"/>
          </a:xfrm>
          <a:prstGeom prst="rect">
            <a:avLst/>
          </a:prstGeom>
          <a:noFill/>
        </p:spPr>
        <p:txBody>
          <a:bodyPr wrap="none" rtlCol="0">
            <a:spAutoFit/>
          </a:bodyPr>
          <a:lstStyle/>
          <a:p>
            <a:r>
              <a:rPr kumimoji="1" lang="ja-JP" altLang="en-US" sz="1200">
                <a:latin typeface="Hiragino Kaku Gothic Std W8" panose="020B0800000000000000" pitchFamily="34" charset="-128"/>
                <a:ea typeface="Hiragino Kaku Gothic Std W8" panose="020B0800000000000000" pitchFamily="34" charset="-128"/>
                <a:hlinkClick r:id="rId6" action="ppaction://hlinksldjump"/>
              </a:rPr>
              <a:t>質疑応答用</a:t>
            </a:r>
            <a:endParaRPr kumimoji="1" lang="ja-JP" altLang="en-US" sz="12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2876086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角丸四角形 8">
            <a:extLst>
              <a:ext uri="{FF2B5EF4-FFF2-40B4-BE49-F238E27FC236}">
                <a16:creationId xmlns:a16="http://schemas.microsoft.com/office/drawing/2014/main" id="{316533BB-0490-4D59-9082-4B05C3CE1858}"/>
              </a:ext>
            </a:extLst>
          </p:cNvPr>
          <p:cNvSpPr/>
          <p:nvPr/>
        </p:nvSpPr>
        <p:spPr>
          <a:xfrm>
            <a:off x="1968500" y="1567009"/>
            <a:ext cx="5257800" cy="509954"/>
          </a:xfrm>
          <a:prstGeom prst="round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コードの場所</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1637383" y="5481754"/>
            <a:ext cx="5869232" cy="554067"/>
          </a:xfrm>
        </p:spPr>
        <p:txBody>
          <a:bodyPr>
            <a:normAutofit/>
          </a:bodyPr>
          <a:lstStyle/>
          <a:p>
            <a:pPr marL="0" indent="0" eaLnBrk="0">
              <a:lnSpc>
                <a:spcPct val="150000"/>
              </a:lnSpc>
              <a:spcBef>
                <a:spcPts val="0"/>
              </a:spcBef>
              <a:buNone/>
            </a:pPr>
            <a:r>
              <a:rPr lang="en-US" altLang="ja-JP" sz="1800" dirty="0" err="1"/>
              <a:t>reserch</a:t>
            </a:r>
            <a:r>
              <a:rPr lang="en-US" altLang="ja-JP" sz="1800" dirty="0"/>
              <a:t> </a:t>
            </a:r>
            <a:r>
              <a:rPr lang="ja-JP" altLang="en-US" sz="1800"/>
              <a:t>→</a:t>
            </a:r>
            <a:r>
              <a:rPr lang="en-US" altLang="ja-JP" sz="1800" dirty="0"/>
              <a:t> codes </a:t>
            </a:r>
            <a:r>
              <a:rPr lang="ja-JP" altLang="en-US" sz="1800"/>
              <a:t>→</a:t>
            </a:r>
            <a:r>
              <a:rPr lang="en-US" altLang="ja-JP" sz="1800" dirty="0"/>
              <a:t> Julia </a:t>
            </a:r>
            <a:r>
              <a:rPr lang="ja-JP" altLang="en-US" sz="1800"/>
              <a:t>→</a:t>
            </a:r>
            <a:r>
              <a:rPr lang="en-US" altLang="ja-JP" sz="1800" dirty="0"/>
              <a:t> </a:t>
            </a:r>
            <a:r>
              <a:rPr lang="en-US" altLang="ja-JP" sz="1800" dirty="0" err="1"/>
              <a:t>schwarzs</a:t>
            </a:r>
            <a:r>
              <a:rPr lang="en-US" altLang="ja-JP" sz="1800" dirty="0"/>
              <a:t>-disk</a:t>
            </a:r>
          </a:p>
        </p:txBody>
      </p:sp>
      <p:sp>
        <p:nvSpPr>
          <p:cNvPr id="6" name="コンテンツ プレースホルダー 2">
            <a:extLst>
              <a:ext uri="{FF2B5EF4-FFF2-40B4-BE49-F238E27FC236}">
                <a16:creationId xmlns:a16="http://schemas.microsoft.com/office/drawing/2014/main" id="{825AAAB8-6D3E-219E-9C8E-1815B32A1E73}"/>
              </a:ext>
            </a:extLst>
          </p:cNvPr>
          <p:cNvSpPr txBox="1">
            <a:spLocks/>
          </p:cNvSpPr>
          <p:nvPr/>
        </p:nvSpPr>
        <p:spPr>
          <a:xfrm>
            <a:off x="2936875" y="1567009"/>
            <a:ext cx="2419350" cy="52265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en-US" altLang="ja-JP" sz="1800" dirty="0" err="1"/>
              <a:t>github</a:t>
            </a:r>
            <a:r>
              <a:rPr lang="en-US" altLang="ja-JP" sz="1800" dirty="0"/>
              <a:t> </a:t>
            </a:r>
            <a:r>
              <a:rPr lang="en-US" altLang="ja-JP" sz="1800" dirty="0" err="1"/>
              <a:t>mo</a:t>
            </a:r>
            <a:r>
              <a:rPr lang="en-US" altLang="ja-JP" sz="1800" dirty="0"/>
              <a:t>-to-ki</a:t>
            </a:r>
          </a:p>
        </p:txBody>
      </p:sp>
      <p:pic>
        <p:nvPicPr>
          <p:cNvPr id="11" name="グラフィックス 10" descr="拡大鏡">
            <a:extLst>
              <a:ext uri="{FF2B5EF4-FFF2-40B4-BE49-F238E27FC236}">
                <a16:creationId xmlns:a16="http://schemas.microsoft.com/office/drawing/2014/main" id="{3F0807E5-EA43-2AEC-676B-4C8B617A55B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126273" y="1567009"/>
            <a:ext cx="522654" cy="522654"/>
          </a:xfrm>
          <a:prstGeom prst="rect">
            <a:avLst/>
          </a:prstGeom>
        </p:spPr>
      </p:pic>
      <p:pic>
        <p:nvPicPr>
          <p:cNvPr id="13" name="図 12">
            <a:extLst>
              <a:ext uri="{FF2B5EF4-FFF2-40B4-BE49-F238E27FC236}">
                <a16:creationId xmlns:a16="http://schemas.microsoft.com/office/drawing/2014/main" id="{416DC9AC-078C-6A1C-E932-7EB58C11240E}"/>
              </a:ext>
            </a:extLst>
          </p:cNvPr>
          <p:cNvPicPr>
            <a:picLocks noChangeAspect="1"/>
          </p:cNvPicPr>
          <p:nvPr/>
        </p:nvPicPr>
        <p:blipFill>
          <a:blip r:embed="rId5"/>
          <a:stretch>
            <a:fillRect/>
          </a:stretch>
        </p:blipFill>
        <p:spPr>
          <a:xfrm>
            <a:off x="711200" y="2460879"/>
            <a:ext cx="7772400" cy="2706567"/>
          </a:xfrm>
          <a:prstGeom prst="rect">
            <a:avLst/>
          </a:prstGeom>
        </p:spPr>
      </p:pic>
      <p:sp>
        <p:nvSpPr>
          <p:cNvPr id="5" name="スライド番号プレースホルダー 4">
            <a:extLst>
              <a:ext uri="{FF2B5EF4-FFF2-40B4-BE49-F238E27FC236}">
                <a16:creationId xmlns:a16="http://schemas.microsoft.com/office/drawing/2014/main" id="{8C57A17F-67DE-07FB-A041-759EFD05520F}"/>
              </a:ext>
            </a:extLst>
          </p:cNvPr>
          <p:cNvSpPr>
            <a:spLocks noGrp="1"/>
          </p:cNvSpPr>
          <p:nvPr>
            <p:ph type="sldNum" sz="quarter" idx="12"/>
          </p:nvPr>
        </p:nvSpPr>
        <p:spPr/>
        <p:txBody>
          <a:bodyPr/>
          <a:lstStyle/>
          <a:p>
            <a:fld id="{48F63A3B-78C7-47BE-AE5E-E10140E04643}" type="slidenum">
              <a:rPr lang="en-US" smtClean="0"/>
              <a:pPr/>
              <a:t>39</a:t>
            </a:fld>
            <a:r>
              <a:rPr lang="en-US"/>
              <a:t>/25</a:t>
            </a:r>
            <a:endParaRPr lang="en-US" dirty="0"/>
          </a:p>
        </p:txBody>
      </p:sp>
      <p:sp>
        <p:nvSpPr>
          <p:cNvPr id="7" name="テキスト ボックス 6">
            <a:extLst>
              <a:ext uri="{FF2B5EF4-FFF2-40B4-BE49-F238E27FC236}">
                <a16:creationId xmlns:a16="http://schemas.microsoft.com/office/drawing/2014/main" id="{904A30FF-EDAD-9D6A-622C-5ACF5AB839A0}"/>
              </a:ext>
            </a:extLst>
          </p:cNvPr>
          <p:cNvSpPr txBox="1"/>
          <p:nvPr/>
        </p:nvSpPr>
        <p:spPr>
          <a:xfrm>
            <a:off x="6923097" y="6400413"/>
            <a:ext cx="954107" cy="276999"/>
          </a:xfrm>
          <a:prstGeom prst="rect">
            <a:avLst/>
          </a:prstGeom>
          <a:noFill/>
        </p:spPr>
        <p:txBody>
          <a:bodyPr wrap="none" rtlCol="0">
            <a:spAutoFit/>
          </a:bodyPr>
          <a:lstStyle/>
          <a:p>
            <a:r>
              <a:rPr kumimoji="1" lang="ja-JP" altLang="en-US" sz="1200">
                <a:latin typeface="Hiragino Kaku Gothic Std W8" panose="020B0800000000000000" pitchFamily="34" charset="-128"/>
                <a:ea typeface="Hiragino Kaku Gothic Std W8" panose="020B0800000000000000" pitchFamily="34" charset="-128"/>
                <a:hlinkClick r:id="rId6" action="ppaction://hlinksldjump"/>
              </a:rPr>
              <a:t>質疑応答用</a:t>
            </a:r>
            <a:endParaRPr kumimoji="1" lang="ja-JP" altLang="en-US" sz="12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232844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E821BB35-7111-DB1D-127C-91571EAF1946}"/>
              </a:ext>
            </a:extLst>
          </p:cNvPr>
          <p:cNvSpPr/>
          <p:nvPr/>
        </p:nvSpPr>
        <p:spPr>
          <a:xfrm>
            <a:off x="4548467" y="1434547"/>
            <a:ext cx="3711388" cy="428308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394335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594421"/>
            <a:ext cx="3943349" cy="4761925"/>
          </a:xfrm>
        </p:spPr>
        <p:txBody>
          <a:bodyPr numCol="1">
            <a:normAutofit/>
          </a:bodyPr>
          <a:lstStyle/>
          <a:p>
            <a:pPr>
              <a:lnSpc>
                <a:spcPct val="150000"/>
              </a:lnSpc>
            </a:pPr>
            <a:r>
              <a:rPr lang="ja-JP" altLang="en-US" sz="1800"/>
              <a:t>像を考えるための準備</a:t>
            </a:r>
            <a:endParaRPr lang="en-US" altLang="ja-JP" sz="1800" dirty="0"/>
          </a:p>
          <a:p>
            <a:pPr lvl="1">
              <a:lnSpc>
                <a:spcPct val="150000"/>
              </a:lnSpc>
            </a:pPr>
            <a:r>
              <a:rPr lang="ja-JP" altLang="en-US">
                <a:solidFill>
                  <a:schemeClr val="bg2">
                    <a:lumMod val="50000"/>
                  </a:schemeClr>
                </a:solidFill>
              </a:rPr>
              <a:t>シュバルツシルト計量</a:t>
            </a:r>
            <a:endParaRPr lang="en-US" altLang="ja-JP" dirty="0">
              <a:solidFill>
                <a:schemeClr val="bg2">
                  <a:lumMod val="50000"/>
                </a:schemeClr>
              </a:solidFill>
            </a:endParaRPr>
          </a:p>
          <a:p>
            <a:pPr lvl="1">
              <a:lnSpc>
                <a:spcPct val="150000"/>
              </a:lnSpc>
            </a:pPr>
            <a:r>
              <a:rPr lang="en-US" altLang="ja-JP" dirty="0">
                <a:solidFill>
                  <a:schemeClr val="bg2">
                    <a:lumMod val="50000"/>
                  </a:schemeClr>
                </a:solidFill>
              </a:rPr>
              <a:t>null</a:t>
            </a:r>
            <a:r>
              <a:rPr lang="ja-JP" altLang="en-US">
                <a:solidFill>
                  <a:schemeClr val="bg2">
                    <a:lumMod val="50000"/>
                  </a:schemeClr>
                </a:solidFill>
              </a:rPr>
              <a:t>測地線方程式</a:t>
            </a:r>
            <a:endParaRPr lang="en-US" altLang="ja-JP" dirty="0">
              <a:solidFill>
                <a:schemeClr val="bg2">
                  <a:lumMod val="50000"/>
                </a:schemeClr>
              </a:solidFill>
            </a:endParaRPr>
          </a:p>
          <a:p>
            <a:pPr lvl="1">
              <a:lnSpc>
                <a:spcPct val="150000"/>
              </a:lnSpc>
            </a:pPr>
            <a:r>
              <a:rPr lang="ja-JP" altLang="en-US">
                <a:solidFill>
                  <a:schemeClr val="bg2">
                    <a:lumMod val="50000"/>
                  </a:schemeClr>
                </a:solidFill>
              </a:rPr>
              <a:t>微分方程式の導出・解析</a:t>
            </a:r>
            <a:endParaRPr lang="en-US" altLang="ja-JP" dirty="0">
              <a:solidFill>
                <a:schemeClr val="bg2">
                  <a:lumMod val="50000"/>
                </a:schemeClr>
              </a:solidFill>
            </a:endParaRPr>
          </a:p>
          <a:p>
            <a:pPr marL="0" indent="0">
              <a:lnSpc>
                <a:spcPct val="150000"/>
              </a:lnSpc>
              <a:buNone/>
            </a:pPr>
            <a:endParaRPr lang="en-US" altLang="ja-JP" sz="1100" dirty="0"/>
          </a:p>
          <a:p>
            <a:pPr>
              <a:lnSpc>
                <a:spcPct val="150000"/>
              </a:lnSpc>
            </a:pPr>
            <a:r>
              <a:rPr lang="ja-JP" altLang="en-US" sz="1800"/>
              <a:t>薄い降着円盤の作る像</a:t>
            </a:r>
            <a:endParaRPr lang="en-US" altLang="ja-JP" sz="1800" dirty="0"/>
          </a:p>
          <a:p>
            <a:pPr lvl="1">
              <a:lnSpc>
                <a:spcPct val="150000"/>
              </a:lnSpc>
            </a:pPr>
            <a:r>
              <a:rPr lang="ja-JP" altLang="en-US">
                <a:solidFill>
                  <a:schemeClr val="bg2">
                    <a:lumMod val="50000"/>
                  </a:schemeClr>
                </a:solidFill>
              </a:rPr>
              <a:t>状況設定</a:t>
            </a:r>
            <a:endParaRPr lang="en-US" altLang="ja-JP" dirty="0">
              <a:solidFill>
                <a:schemeClr val="bg2">
                  <a:lumMod val="50000"/>
                </a:schemeClr>
              </a:solidFill>
            </a:endParaRPr>
          </a:p>
          <a:p>
            <a:pPr lvl="1">
              <a:lnSpc>
                <a:spcPct val="150000"/>
              </a:lnSpc>
            </a:pPr>
            <a:r>
              <a:rPr lang="ja-JP" altLang="en-US">
                <a:solidFill>
                  <a:schemeClr val="bg2">
                    <a:lumMod val="50000"/>
                  </a:schemeClr>
                </a:solidFill>
              </a:rPr>
              <a:t>スクリーンに映る光の計算</a:t>
            </a:r>
            <a:endParaRPr lang="en-US" altLang="ja-JP" dirty="0">
              <a:solidFill>
                <a:schemeClr val="bg2">
                  <a:lumMod val="50000"/>
                </a:schemeClr>
              </a:solidFill>
            </a:endParaRPr>
          </a:p>
          <a:p>
            <a:pPr lvl="1">
              <a:lnSpc>
                <a:spcPct val="150000"/>
              </a:lnSpc>
            </a:pPr>
            <a:r>
              <a:rPr lang="ja-JP" altLang="en-US">
                <a:solidFill>
                  <a:schemeClr val="bg2">
                    <a:lumMod val="50000"/>
                  </a:schemeClr>
                </a:solidFill>
              </a:rPr>
              <a:t>作成された像</a:t>
            </a:r>
          </a:p>
        </p:txBody>
      </p:sp>
      <p:sp>
        <p:nvSpPr>
          <p:cNvPr id="5" name="タイトル 1">
            <a:extLst>
              <a:ext uri="{FF2B5EF4-FFF2-40B4-BE49-F238E27FC236}">
                <a16:creationId xmlns:a16="http://schemas.microsoft.com/office/drawing/2014/main" id="{657F48F7-2C80-4889-0ED7-04290161FD6B}"/>
              </a:ext>
            </a:extLst>
          </p:cNvPr>
          <p:cNvSpPr txBox="1">
            <a:spLocks/>
          </p:cNvSpPr>
          <p:nvPr/>
        </p:nvSpPr>
        <p:spPr>
          <a:xfrm>
            <a:off x="5543549" y="1594422"/>
            <a:ext cx="1721224" cy="46110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ysClr val="windowText" lastClr="000000"/>
                </a:solidFill>
              </a:rPr>
              <a:t>理論の流れ</a:t>
            </a:r>
          </a:p>
        </p:txBody>
      </p:sp>
      <p:sp>
        <p:nvSpPr>
          <p:cNvPr id="6" name="コンテンツ プレースホルダー 2">
            <a:extLst>
              <a:ext uri="{FF2B5EF4-FFF2-40B4-BE49-F238E27FC236}">
                <a16:creationId xmlns:a16="http://schemas.microsoft.com/office/drawing/2014/main" id="{1B218685-74E9-AD01-71A1-4BF2A975E38B}"/>
              </a:ext>
            </a:extLst>
          </p:cNvPr>
          <p:cNvSpPr txBox="1">
            <a:spLocks/>
          </p:cNvSpPr>
          <p:nvPr/>
        </p:nvSpPr>
        <p:spPr>
          <a:xfrm>
            <a:off x="4706471" y="2316714"/>
            <a:ext cx="3415553" cy="3767411"/>
          </a:xfrm>
          <a:prstGeom prst="rect">
            <a:avLst/>
          </a:prstGeom>
        </p:spPr>
        <p:txBody>
          <a:bodyPr vert="horz" lIns="91440" tIns="45720" rIns="91440" bIns="45720" numCol="1"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eaLnBrk="0">
              <a:lnSpc>
                <a:spcPct val="150000"/>
              </a:lnSpc>
              <a:spcBef>
                <a:spcPts val="0"/>
              </a:spcBef>
              <a:buNone/>
            </a:pPr>
            <a:r>
              <a:rPr lang="ja-JP" altLang="en-US" sz="1800">
                <a:solidFill>
                  <a:schemeClr val="accent1"/>
                </a:solidFill>
              </a:rPr>
              <a:t>計算の準備</a:t>
            </a:r>
            <a:endParaRPr lang="en-US" altLang="ja-JP" sz="1800" dirty="0">
              <a:solidFill>
                <a:schemeClr val="accent1"/>
              </a:solidFill>
            </a:endParaRPr>
          </a:p>
          <a:p>
            <a:pPr marL="0" indent="0" algn="ctr" eaLnBrk="0">
              <a:lnSpc>
                <a:spcPct val="150000"/>
              </a:lnSpc>
              <a:spcBef>
                <a:spcPts val="0"/>
              </a:spcBef>
              <a:buNone/>
            </a:pPr>
            <a:r>
              <a:rPr lang="en-US" altLang="ja-JP" sz="1500" dirty="0"/>
              <a:t>null</a:t>
            </a:r>
            <a:r>
              <a:rPr lang="ja-JP" altLang="en-US" sz="1500"/>
              <a:t>測地線方程式から光の軌道を表す微分方程式を導出し解析する。</a:t>
            </a:r>
            <a:endParaRPr lang="en-US" altLang="ja-JP" sz="1500" dirty="0"/>
          </a:p>
          <a:p>
            <a:pPr marL="0" indent="0" algn="ctr" eaLnBrk="0">
              <a:lnSpc>
                <a:spcPct val="150000"/>
              </a:lnSpc>
              <a:spcBef>
                <a:spcPts val="0"/>
              </a:spcBef>
              <a:buNone/>
            </a:pPr>
            <a:r>
              <a:rPr lang="ja-JP" altLang="en-US" sz="1600"/>
              <a:t>↓</a:t>
            </a:r>
            <a:endParaRPr lang="en-US" altLang="ja-JP" sz="1500" dirty="0"/>
          </a:p>
          <a:p>
            <a:pPr marL="0" indent="0" algn="ctr" eaLnBrk="0">
              <a:lnSpc>
                <a:spcPct val="150000"/>
              </a:lnSpc>
              <a:spcBef>
                <a:spcPts val="0"/>
              </a:spcBef>
              <a:buNone/>
            </a:pPr>
            <a:r>
              <a:rPr lang="ja-JP" altLang="en-US" sz="1800">
                <a:solidFill>
                  <a:schemeClr val="accent1"/>
                </a:solidFill>
              </a:rPr>
              <a:t>降着円盤が観測スクリーンに</a:t>
            </a:r>
            <a:endParaRPr lang="en-US" altLang="ja-JP" sz="1800" dirty="0">
              <a:solidFill>
                <a:schemeClr val="accent1"/>
              </a:solidFill>
            </a:endParaRPr>
          </a:p>
          <a:p>
            <a:pPr marL="0" indent="0" algn="ctr" eaLnBrk="0">
              <a:lnSpc>
                <a:spcPct val="150000"/>
              </a:lnSpc>
              <a:spcBef>
                <a:spcPts val="0"/>
              </a:spcBef>
              <a:buNone/>
            </a:pPr>
            <a:r>
              <a:rPr lang="ja-JP" altLang="en-US" sz="1800">
                <a:solidFill>
                  <a:schemeClr val="accent1"/>
                </a:solidFill>
              </a:rPr>
              <a:t>写す像の予測</a:t>
            </a:r>
            <a:endParaRPr lang="en-US" altLang="ja-JP" sz="1800" dirty="0">
              <a:solidFill>
                <a:schemeClr val="accent1"/>
              </a:solidFill>
            </a:endParaRPr>
          </a:p>
          <a:p>
            <a:pPr marL="0" indent="0" algn="ctr" eaLnBrk="0">
              <a:lnSpc>
                <a:spcPct val="150000"/>
              </a:lnSpc>
              <a:spcBef>
                <a:spcPts val="0"/>
              </a:spcBef>
              <a:buNone/>
            </a:pPr>
            <a:r>
              <a:rPr lang="ja-JP" altLang="en-US" sz="1500"/>
              <a:t>降着円盤から観測者に届く光を</a:t>
            </a:r>
            <a:endParaRPr lang="en-US" altLang="ja-JP" sz="1500" dirty="0"/>
          </a:p>
          <a:p>
            <a:pPr marL="0" indent="0" algn="ctr" eaLnBrk="0">
              <a:lnSpc>
                <a:spcPct val="150000"/>
              </a:lnSpc>
              <a:spcBef>
                <a:spcPts val="0"/>
              </a:spcBef>
              <a:buNone/>
            </a:pPr>
            <a:r>
              <a:rPr lang="ja-JP" altLang="en-US" sz="1500"/>
              <a:t>特定し、見え方を予測する。</a:t>
            </a:r>
            <a:endParaRPr lang="en-US" altLang="ja-JP" sz="1500" dirty="0"/>
          </a:p>
          <a:p>
            <a:pPr algn="ctr">
              <a:lnSpc>
                <a:spcPct val="150000"/>
              </a:lnSpc>
            </a:pPr>
            <a:endParaRPr lang="en-US" altLang="ja-JP" sz="1500" dirty="0">
              <a:solidFill>
                <a:schemeClr val="bg2">
                  <a:lumMod val="50000"/>
                </a:schemeClr>
              </a:solidFill>
            </a:endParaRPr>
          </a:p>
        </p:txBody>
      </p:sp>
      <p:cxnSp>
        <p:nvCxnSpPr>
          <p:cNvPr id="12" name="直線コネクタ 11">
            <a:extLst>
              <a:ext uri="{FF2B5EF4-FFF2-40B4-BE49-F238E27FC236}">
                <a16:creationId xmlns:a16="http://schemas.microsoft.com/office/drawing/2014/main" id="{ACD293B8-6B24-5231-63DF-C2C1C1B1C341}"/>
              </a:ext>
            </a:extLst>
          </p:cNvPr>
          <p:cNvCxnSpPr>
            <a:cxnSpLocks/>
          </p:cNvCxnSpPr>
          <p:nvPr/>
        </p:nvCxnSpPr>
        <p:spPr>
          <a:xfrm>
            <a:off x="4992221" y="2055524"/>
            <a:ext cx="2823882" cy="0"/>
          </a:xfrm>
          <a:prstGeom prst="line">
            <a:avLst/>
          </a:prstGeom>
        </p:spPr>
        <p:style>
          <a:lnRef idx="1">
            <a:schemeClr val="dk1"/>
          </a:lnRef>
          <a:fillRef idx="0">
            <a:schemeClr val="dk1"/>
          </a:fillRef>
          <a:effectRef idx="0">
            <a:schemeClr val="dk1"/>
          </a:effectRef>
          <a:fontRef idx="minor">
            <a:schemeClr val="tx1"/>
          </a:fontRef>
        </p:style>
      </p:cxnSp>
      <p:sp>
        <p:nvSpPr>
          <p:cNvPr id="9" name="スライド番号プレースホルダー 8">
            <a:extLst>
              <a:ext uri="{FF2B5EF4-FFF2-40B4-BE49-F238E27FC236}">
                <a16:creationId xmlns:a16="http://schemas.microsoft.com/office/drawing/2014/main" id="{A7074E0C-DFE0-77F1-9E87-C8DD286AD8C5}"/>
              </a:ext>
            </a:extLst>
          </p:cNvPr>
          <p:cNvSpPr>
            <a:spLocks noGrp="1"/>
          </p:cNvSpPr>
          <p:nvPr>
            <p:ph type="sldNum" sz="quarter" idx="12"/>
          </p:nvPr>
        </p:nvSpPr>
        <p:spPr/>
        <p:txBody>
          <a:bodyPr/>
          <a:lstStyle/>
          <a:p>
            <a:fld id="{48F63A3B-78C7-47BE-AE5E-E10140E04643}" type="slidenum">
              <a:rPr lang="en-US" smtClean="0"/>
              <a:pPr/>
              <a:t>4</a:t>
            </a:fld>
            <a:r>
              <a:rPr lang="en-US"/>
              <a:t>/25</a:t>
            </a:r>
            <a:endParaRPr lang="en-US" dirty="0"/>
          </a:p>
        </p:txBody>
      </p:sp>
    </p:spTree>
    <p:extLst>
      <p:ext uri="{BB962C8B-B14F-4D97-AF65-F5344CB8AC3E}">
        <p14:creationId xmlns:p14="http://schemas.microsoft.com/office/powerpoint/2010/main" val="18409697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角丸四角形 16">
            <a:extLst>
              <a:ext uri="{FF2B5EF4-FFF2-40B4-BE49-F238E27FC236}">
                <a16:creationId xmlns:a16="http://schemas.microsoft.com/office/drawing/2014/main" id="{E655AA8E-5A88-B570-C15F-806FF625BEC7}"/>
              </a:ext>
            </a:extLst>
          </p:cNvPr>
          <p:cNvSpPr/>
          <p:nvPr/>
        </p:nvSpPr>
        <p:spPr>
          <a:xfrm>
            <a:off x="446543" y="3953818"/>
            <a:ext cx="2792888" cy="2319998"/>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具体的な解答</a:t>
            </a:r>
            <a:r>
              <a:rPr kumimoji="1" lang="ja-JP" altLang="en-US">
                <a:latin typeface="Hiragino Kaku Gothic Std W8" panose="020B0800000000000000" pitchFamily="34" charset="-128"/>
                <a:ea typeface="Hiragino Kaku Gothic Std W8" panose="020B0800000000000000" pitchFamily="34" charset="-128"/>
              </a:rPr>
              <a:t>方針</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・具体的な回答方針</a:t>
            </a:r>
            <a:endParaRPr lang="en-US" altLang="ja-JP" sz="1800" dirty="0"/>
          </a:p>
          <a:p>
            <a:pPr marL="0" indent="0" eaLnBrk="0">
              <a:lnSpc>
                <a:spcPct val="150000"/>
              </a:lnSpc>
              <a:spcBef>
                <a:spcPts val="0"/>
              </a:spcBef>
              <a:buFont typeface="Arial" panose="020B0604020202020204" pitchFamily="34" charset="0"/>
              <a:buNone/>
            </a:pPr>
            <a:r>
              <a:rPr lang="ja-JP" altLang="en-US" sz="1800">
                <a:solidFill>
                  <a:srgbClr val="0070C0"/>
                </a:solidFill>
              </a:rPr>
              <a:t>　座標における降着円盤上のある点　　　　から放たれた光がスクリーンに到達する　座標上の位置　　　を計算する。</a:t>
            </a:r>
            <a:endParaRPr lang="en-US" altLang="ja-JP" sz="1800" dirty="0">
              <a:solidFill>
                <a:srgbClr val="0070C0"/>
              </a:solidFill>
            </a:endParaRPr>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赤と青の球面三角形は計算のために用いる。</a:t>
            </a:r>
            <a:endParaRPr lang="en-US" altLang="ja-JP" sz="1800" dirty="0"/>
          </a:p>
        </p:txBody>
      </p:sp>
      <p:pic>
        <p:nvPicPr>
          <p:cNvPr id="5" name="図 4">
            <a:extLst>
              <a:ext uri="{FF2B5EF4-FFF2-40B4-BE49-F238E27FC236}">
                <a16:creationId xmlns:a16="http://schemas.microsoft.com/office/drawing/2014/main" id="{DC626671-4323-BC4B-3E71-7BBD3E82A4E1}"/>
              </a:ext>
            </a:extLst>
          </p:cNvPr>
          <p:cNvPicPr>
            <a:picLocks noChangeAspect="1"/>
          </p:cNvPicPr>
          <p:nvPr/>
        </p:nvPicPr>
        <p:blipFill>
          <a:blip r:embed="rId3"/>
          <a:stretch>
            <a:fillRect/>
          </a:stretch>
        </p:blipFill>
        <p:spPr>
          <a:xfrm>
            <a:off x="4501661" y="1693272"/>
            <a:ext cx="706180" cy="363954"/>
          </a:xfrm>
          <a:prstGeom prst="rect">
            <a:avLst/>
          </a:prstGeom>
        </p:spPr>
      </p:pic>
      <p:pic>
        <p:nvPicPr>
          <p:cNvPr id="6" name="図 5">
            <a:extLst>
              <a:ext uri="{FF2B5EF4-FFF2-40B4-BE49-F238E27FC236}">
                <a16:creationId xmlns:a16="http://schemas.microsoft.com/office/drawing/2014/main" id="{FC2D38E5-5073-5385-6FA0-A1DF1CFE956B}"/>
              </a:ext>
            </a:extLst>
          </p:cNvPr>
          <p:cNvPicPr>
            <a:picLocks noChangeAspect="1"/>
          </p:cNvPicPr>
          <p:nvPr/>
        </p:nvPicPr>
        <p:blipFill>
          <a:blip r:embed="rId4"/>
          <a:stretch>
            <a:fillRect/>
          </a:stretch>
        </p:blipFill>
        <p:spPr>
          <a:xfrm>
            <a:off x="3612649" y="2207032"/>
            <a:ext cx="441496" cy="226880"/>
          </a:xfrm>
          <a:prstGeom prst="rect">
            <a:avLst/>
          </a:prstGeom>
        </p:spPr>
      </p:pic>
      <p:pic>
        <p:nvPicPr>
          <p:cNvPr id="11" name="図 10">
            <a:extLst>
              <a:ext uri="{FF2B5EF4-FFF2-40B4-BE49-F238E27FC236}">
                <a16:creationId xmlns:a16="http://schemas.microsoft.com/office/drawing/2014/main" id="{0BA19DDC-56E7-BE83-3F99-7581FCD6B929}"/>
              </a:ext>
            </a:extLst>
          </p:cNvPr>
          <p:cNvPicPr>
            <a:picLocks noChangeAspect="1"/>
          </p:cNvPicPr>
          <p:nvPr/>
        </p:nvPicPr>
        <p:blipFill>
          <a:blip r:embed="rId5"/>
          <a:stretch>
            <a:fillRect/>
          </a:stretch>
        </p:blipFill>
        <p:spPr>
          <a:xfrm>
            <a:off x="3502836" y="2696930"/>
            <a:ext cx="5363027" cy="3947479"/>
          </a:xfrm>
          <a:prstGeom prst="rect">
            <a:avLst/>
          </a:prstGeom>
        </p:spPr>
      </p:pic>
      <p:pic>
        <p:nvPicPr>
          <p:cNvPr id="12" name="図 11">
            <a:extLst>
              <a:ext uri="{FF2B5EF4-FFF2-40B4-BE49-F238E27FC236}">
                <a16:creationId xmlns:a16="http://schemas.microsoft.com/office/drawing/2014/main" id="{8993D3DE-B9CA-624F-0FDD-EC9088B13A0B}"/>
              </a:ext>
            </a:extLst>
          </p:cNvPr>
          <p:cNvPicPr>
            <a:picLocks noChangeAspect="1"/>
          </p:cNvPicPr>
          <p:nvPr/>
        </p:nvPicPr>
        <p:blipFill>
          <a:blip r:embed="rId6"/>
          <a:stretch>
            <a:fillRect/>
          </a:stretch>
        </p:blipFill>
        <p:spPr>
          <a:xfrm>
            <a:off x="1003551" y="4729191"/>
            <a:ext cx="1622915" cy="273998"/>
          </a:xfrm>
          <a:prstGeom prst="rect">
            <a:avLst/>
          </a:prstGeom>
        </p:spPr>
      </p:pic>
      <p:pic>
        <p:nvPicPr>
          <p:cNvPr id="16" name="図 15">
            <a:extLst>
              <a:ext uri="{FF2B5EF4-FFF2-40B4-BE49-F238E27FC236}">
                <a16:creationId xmlns:a16="http://schemas.microsoft.com/office/drawing/2014/main" id="{E42D8AAC-F26C-6E8D-5ACE-7AC81697753E}"/>
              </a:ext>
            </a:extLst>
          </p:cNvPr>
          <p:cNvPicPr>
            <a:picLocks noChangeAspect="1"/>
          </p:cNvPicPr>
          <p:nvPr/>
        </p:nvPicPr>
        <p:blipFill>
          <a:blip r:embed="rId7"/>
          <a:stretch>
            <a:fillRect/>
          </a:stretch>
        </p:blipFill>
        <p:spPr>
          <a:xfrm>
            <a:off x="1003551" y="5128054"/>
            <a:ext cx="1705588" cy="438195"/>
          </a:xfrm>
          <a:prstGeom prst="rect">
            <a:avLst/>
          </a:prstGeom>
        </p:spPr>
      </p:pic>
      <p:pic>
        <p:nvPicPr>
          <p:cNvPr id="18" name="図 17">
            <a:extLst>
              <a:ext uri="{FF2B5EF4-FFF2-40B4-BE49-F238E27FC236}">
                <a16:creationId xmlns:a16="http://schemas.microsoft.com/office/drawing/2014/main" id="{0914BB96-FFC6-F3DF-6364-604FDB121A0A}"/>
              </a:ext>
            </a:extLst>
          </p:cNvPr>
          <p:cNvPicPr>
            <a:picLocks noChangeAspect="1"/>
          </p:cNvPicPr>
          <p:nvPr/>
        </p:nvPicPr>
        <p:blipFill>
          <a:blip r:embed="rId8"/>
          <a:stretch>
            <a:fillRect/>
          </a:stretch>
        </p:blipFill>
        <p:spPr>
          <a:xfrm>
            <a:off x="1011733" y="5668492"/>
            <a:ext cx="1270000" cy="412750"/>
          </a:xfrm>
          <a:prstGeom prst="rect">
            <a:avLst/>
          </a:prstGeom>
        </p:spPr>
      </p:pic>
      <p:sp>
        <p:nvSpPr>
          <p:cNvPr id="19" name="コンテンツ プレースホルダー 2">
            <a:extLst>
              <a:ext uri="{FF2B5EF4-FFF2-40B4-BE49-F238E27FC236}">
                <a16:creationId xmlns:a16="http://schemas.microsoft.com/office/drawing/2014/main" id="{5799E7ED-C94E-7987-2806-1F104DB4A651}"/>
              </a:ext>
            </a:extLst>
          </p:cNvPr>
          <p:cNvSpPr txBox="1">
            <a:spLocks/>
          </p:cNvSpPr>
          <p:nvPr/>
        </p:nvSpPr>
        <p:spPr>
          <a:xfrm>
            <a:off x="618895" y="4115818"/>
            <a:ext cx="2509040" cy="554852"/>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その他、重要な関係性</a:t>
            </a:r>
            <a:endParaRPr lang="en-US" altLang="ja-JP" sz="1800" dirty="0"/>
          </a:p>
        </p:txBody>
      </p:sp>
      <p:sp>
        <p:nvSpPr>
          <p:cNvPr id="3" name="タイトル 1">
            <a:extLst>
              <a:ext uri="{FF2B5EF4-FFF2-40B4-BE49-F238E27FC236}">
                <a16:creationId xmlns:a16="http://schemas.microsoft.com/office/drawing/2014/main" id="{47BD1313-249C-E136-093C-439DE42E51C5}"/>
              </a:ext>
            </a:extLst>
          </p:cNvPr>
          <p:cNvSpPr txBox="1">
            <a:spLocks/>
          </p:cNvSpPr>
          <p:nvPr/>
        </p:nvSpPr>
        <p:spPr>
          <a:xfrm>
            <a:off x="6023053" y="402958"/>
            <a:ext cx="2686979" cy="440717"/>
          </a:xfrm>
          <a:prstGeom prst="rect">
            <a:avLst/>
          </a:prstGeom>
        </p:spPr>
        <p:txBody>
          <a:bodyPr vert="horz" lIns="91440" tIns="45720" rIns="91440" bIns="45720" rtlCol="0" anchor="ctr">
            <a:normAutofit fontScale="97500"/>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chemeClr val="tx1">
                    <a:lumMod val="75000"/>
                    <a:lumOff val="25000"/>
                  </a:schemeClr>
                </a:solidFill>
              </a:rPr>
              <a:t>状況設定（</a:t>
            </a:r>
            <a:r>
              <a:rPr lang="en-US" altLang="ja-JP" sz="2400" dirty="0">
                <a:solidFill>
                  <a:schemeClr val="tx1">
                    <a:lumMod val="75000"/>
                    <a:lumOff val="25000"/>
                  </a:schemeClr>
                </a:solidFill>
              </a:rPr>
              <a:t>3/3</a:t>
            </a:r>
            <a:r>
              <a:rPr lang="ja-JP" altLang="en-US" sz="2400">
                <a:solidFill>
                  <a:schemeClr val="tx1">
                    <a:lumMod val="75000"/>
                    <a:lumOff val="25000"/>
                  </a:schemeClr>
                </a:solidFill>
              </a:rPr>
              <a:t>）</a:t>
            </a:r>
          </a:p>
        </p:txBody>
      </p:sp>
      <p:pic>
        <p:nvPicPr>
          <p:cNvPr id="8" name="図 7">
            <a:extLst>
              <a:ext uri="{FF2B5EF4-FFF2-40B4-BE49-F238E27FC236}">
                <a16:creationId xmlns:a16="http://schemas.microsoft.com/office/drawing/2014/main" id="{117140CF-C85E-B92B-A8F7-E2152BC782D5}"/>
              </a:ext>
            </a:extLst>
          </p:cNvPr>
          <p:cNvPicPr>
            <a:picLocks noChangeAspect="1"/>
          </p:cNvPicPr>
          <p:nvPr/>
        </p:nvPicPr>
        <p:blipFill>
          <a:blip r:embed="rId9"/>
          <a:stretch>
            <a:fillRect/>
          </a:stretch>
        </p:blipFill>
        <p:spPr>
          <a:xfrm>
            <a:off x="741849" y="1852814"/>
            <a:ext cx="128687" cy="150135"/>
          </a:xfrm>
          <a:prstGeom prst="rect">
            <a:avLst/>
          </a:prstGeom>
        </p:spPr>
      </p:pic>
      <p:pic>
        <p:nvPicPr>
          <p:cNvPr id="9" name="図 8">
            <a:extLst>
              <a:ext uri="{FF2B5EF4-FFF2-40B4-BE49-F238E27FC236}">
                <a16:creationId xmlns:a16="http://schemas.microsoft.com/office/drawing/2014/main" id="{529612EA-8111-C130-50E3-1A8AFDAD89C7}"/>
              </a:ext>
            </a:extLst>
          </p:cNvPr>
          <p:cNvPicPr>
            <a:picLocks noChangeAspect="1"/>
          </p:cNvPicPr>
          <p:nvPr/>
        </p:nvPicPr>
        <p:blipFill>
          <a:blip r:embed="rId10"/>
          <a:stretch>
            <a:fillRect/>
          </a:stretch>
        </p:blipFill>
        <p:spPr>
          <a:xfrm>
            <a:off x="1898645" y="2253163"/>
            <a:ext cx="166766" cy="147146"/>
          </a:xfrm>
          <a:prstGeom prst="rect">
            <a:avLst/>
          </a:prstGeom>
        </p:spPr>
      </p:pic>
      <p:sp>
        <p:nvSpPr>
          <p:cNvPr id="13" name="スライド番号プレースホルダー 12">
            <a:extLst>
              <a:ext uri="{FF2B5EF4-FFF2-40B4-BE49-F238E27FC236}">
                <a16:creationId xmlns:a16="http://schemas.microsoft.com/office/drawing/2014/main" id="{4326570B-7713-216F-A567-1DDABA1062E0}"/>
              </a:ext>
            </a:extLst>
          </p:cNvPr>
          <p:cNvSpPr>
            <a:spLocks noGrp="1"/>
          </p:cNvSpPr>
          <p:nvPr>
            <p:ph type="sldNum" sz="quarter" idx="12"/>
          </p:nvPr>
        </p:nvSpPr>
        <p:spPr/>
        <p:txBody>
          <a:bodyPr/>
          <a:lstStyle/>
          <a:p>
            <a:fld id="{48F63A3B-78C7-47BE-AE5E-E10140E04643}" type="slidenum">
              <a:rPr lang="en-US" smtClean="0"/>
              <a:pPr/>
              <a:t>40</a:t>
            </a:fld>
            <a:r>
              <a:rPr lang="en-US"/>
              <a:t>/25</a:t>
            </a:r>
            <a:endParaRPr lang="en-US" dirty="0"/>
          </a:p>
        </p:txBody>
      </p:sp>
    </p:spTree>
    <p:extLst>
      <p:ext uri="{BB962C8B-B14F-4D97-AF65-F5344CB8AC3E}">
        <p14:creationId xmlns:p14="http://schemas.microsoft.com/office/powerpoint/2010/main" val="36349042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4" name="スライド番号プレースホルダー 3">
            <a:extLst>
              <a:ext uri="{FF2B5EF4-FFF2-40B4-BE49-F238E27FC236}">
                <a16:creationId xmlns:a16="http://schemas.microsoft.com/office/drawing/2014/main" id="{A7622491-62D7-EE3E-CEED-EFA2240A2428}"/>
              </a:ext>
            </a:extLst>
          </p:cNvPr>
          <p:cNvSpPr>
            <a:spLocks noGrp="1"/>
          </p:cNvSpPr>
          <p:nvPr>
            <p:ph type="sldNum" sz="quarter" idx="12"/>
          </p:nvPr>
        </p:nvSpPr>
        <p:spPr/>
        <p:txBody>
          <a:bodyPr/>
          <a:lstStyle/>
          <a:p>
            <a:fld id="{48F63A3B-78C7-47BE-AE5E-E10140E04643}" type="slidenum">
              <a:rPr lang="en-US" smtClean="0"/>
              <a:t>42</a:t>
            </a:fld>
            <a:r>
              <a:rPr lang="en-US"/>
              <a:t>/25</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
        <p:nvSpPr>
          <p:cNvPr id="8" name="スライド番号プレースホルダー 7">
            <a:extLst>
              <a:ext uri="{FF2B5EF4-FFF2-40B4-BE49-F238E27FC236}">
                <a16:creationId xmlns:a16="http://schemas.microsoft.com/office/drawing/2014/main" id="{9B29EA80-B20C-33CF-A3FC-35371838BB81}"/>
              </a:ext>
            </a:extLst>
          </p:cNvPr>
          <p:cNvSpPr>
            <a:spLocks noGrp="1"/>
          </p:cNvSpPr>
          <p:nvPr>
            <p:ph type="sldNum" sz="quarter" idx="12"/>
          </p:nvPr>
        </p:nvSpPr>
        <p:spPr/>
        <p:txBody>
          <a:bodyPr/>
          <a:lstStyle/>
          <a:p>
            <a:fld id="{48F63A3B-78C7-47BE-AE5E-E10140E04643}" type="slidenum">
              <a:rPr lang="en-US" smtClean="0"/>
              <a:pPr/>
              <a:t>43</a:t>
            </a:fld>
            <a:r>
              <a:rPr lang="en-US"/>
              <a:t>/25</a:t>
            </a:r>
            <a:endParaRPr lang="en-US" dirty="0"/>
          </a:p>
        </p:txBody>
      </p:sp>
    </p:spTree>
    <p:extLst>
      <p:ext uri="{BB962C8B-B14F-4D97-AF65-F5344CB8AC3E}">
        <p14:creationId xmlns:p14="http://schemas.microsoft.com/office/powerpoint/2010/main" val="6130044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5" name="スライド番号プレースホルダー 4">
            <a:extLst>
              <a:ext uri="{FF2B5EF4-FFF2-40B4-BE49-F238E27FC236}">
                <a16:creationId xmlns:a16="http://schemas.microsoft.com/office/drawing/2014/main" id="{9FE606DB-EA21-57F2-F261-BFBB052A70DD}"/>
              </a:ext>
            </a:extLst>
          </p:cNvPr>
          <p:cNvSpPr>
            <a:spLocks noGrp="1"/>
          </p:cNvSpPr>
          <p:nvPr>
            <p:ph type="sldNum" sz="quarter" idx="12"/>
          </p:nvPr>
        </p:nvSpPr>
        <p:spPr/>
        <p:txBody>
          <a:bodyPr/>
          <a:lstStyle/>
          <a:p>
            <a:fld id="{48F63A3B-78C7-47BE-AE5E-E10140E04643}" type="slidenum">
              <a:rPr lang="en-US" smtClean="0"/>
              <a:pPr/>
              <a:t>44</a:t>
            </a:fld>
            <a:r>
              <a:rPr lang="en-US"/>
              <a:t>/25</a:t>
            </a:r>
            <a:endParaRPr lang="en-US" dirty="0"/>
          </a:p>
        </p:txBody>
      </p:sp>
    </p:spTree>
    <p:extLst>
      <p:ext uri="{BB962C8B-B14F-4D97-AF65-F5344CB8AC3E}">
        <p14:creationId xmlns:p14="http://schemas.microsoft.com/office/powerpoint/2010/main" val="568678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07168780-4678-E60F-5501-51DA043F6F09}"/>
              </a:ext>
            </a:extLst>
          </p:cNvPr>
          <p:cNvPicPr>
            <a:picLocks noChangeAspect="1"/>
          </p:cNvPicPr>
          <p:nvPr/>
        </p:nvPicPr>
        <p:blipFill>
          <a:blip r:embed="rId2"/>
          <a:stretch>
            <a:fillRect/>
          </a:stretch>
        </p:blipFill>
        <p:spPr>
          <a:xfrm>
            <a:off x="0" y="532392"/>
            <a:ext cx="9144000" cy="6092671"/>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308636"/>
            <a:ext cx="125869" cy="204537"/>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5"/>
          <a:stretch>
            <a:fillRect/>
          </a:stretch>
        </p:blipFill>
        <p:spPr>
          <a:xfrm>
            <a:off x="9144918" y="5798072"/>
            <a:ext cx="309432" cy="510564"/>
          </a:xfrm>
          <a:prstGeom prst="rect">
            <a:avLst/>
          </a:prstGeom>
        </p:spPr>
      </p:pic>
      <p:pic>
        <p:nvPicPr>
          <p:cNvPr id="8" name="図 7">
            <a:extLst>
              <a:ext uri="{FF2B5EF4-FFF2-40B4-BE49-F238E27FC236}">
                <a16:creationId xmlns:a16="http://schemas.microsoft.com/office/drawing/2014/main" id="{AAB27D30-43F6-C571-2984-C548C0C765D7}"/>
              </a:ext>
            </a:extLst>
          </p:cNvPr>
          <p:cNvPicPr>
            <a:picLocks noChangeAspect="1"/>
          </p:cNvPicPr>
          <p:nvPr/>
        </p:nvPicPr>
        <p:blipFill>
          <a:blip r:embed="rId6"/>
          <a:stretch>
            <a:fillRect/>
          </a:stretch>
        </p:blipFill>
        <p:spPr>
          <a:xfrm>
            <a:off x="5913784" y="3412966"/>
            <a:ext cx="1990953" cy="951092"/>
          </a:xfrm>
          <a:prstGeom prst="rect">
            <a:avLst/>
          </a:prstGeom>
        </p:spPr>
      </p:pic>
      <p:pic>
        <p:nvPicPr>
          <p:cNvPr id="9" name="図 8">
            <a:extLst>
              <a:ext uri="{FF2B5EF4-FFF2-40B4-BE49-F238E27FC236}">
                <a16:creationId xmlns:a16="http://schemas.microsoft.com/office/drawing/2014/main" id="{ED9C6922-446C-F5EA-7235-3E1AE7519DFD}"/>
              </a:ext>
            </a:extLst>
          </p:cNvPr>
          <p:cNvPicPr>
            <a:picLocks noChangeAspect="1"/>
          </p:cNvPicPr>
          <p:nvPr/>
        </p:nvPicPr>
        <p:blipFill>
          <a:blip r:embed="rId7"/>
          <a:stretch>
            <a:fillRect/>
          </a:stretch>
        </p:blipFill>
        <p:spPr>
          <a:xfrm>
            <a:off x="5913784" y="2100437"/>
            <a:ext cx="1990953" cy="951092"/>
          </a:xfrm>
          <a:prstGeom prst="rect">
            <a:avLst/>
          </a:prstGeom>
        </p:spPr>
      </p:pic>
      <p:pic>
        <p:nvPicPr>
          <p:cNvPr id="15" name="図 14">
            <a:extLst>
              <a:ext uri="{FF2B5EF4-FFF2-40B4-BE49-F238E27FC236}">
                <a16:creationId xmlns:a16="http://schemas.microsoft.com/office/drawing/2014/main" id="{7ED13961-1090-1652-A52D-54E56B4CC0C5}"/>
              </a:ext>
            </a:extLst>
          </p:cNvPr>
          <p:cNvPicPr>
            <a:picLocks noChangeAspect="1"/>
          </p:cNvPicPr>
          <p:nvPr/>
        </p:nvPicPr>
        <p:blipFill>
          <a:blip r:embed="rId8"/>
          <a:stretch>
            <a:fillRect/>
          </a:stretch>
        </p:blipFill>
        <p:spPr>
          <a:xfrm>
            <a:off x="5913784" y="668064"/>
            <a:ext cx="1988005" cy="949684"/>
          </a:xfrm>
          <a:prstGeom prst="rect">
            <a:avLst/>
          </a:prstGeom>
        </p:spPr>
      </p:pic>
      <p:pic>
        <p:nvPicPr>
          <p:cNvPr id="2" name="図 1">
            <a:extLst>
              <a:ext uri="{FF2B5EF4-FFF2-40B4-BE49-F238E27FC236}">
                <a16:creationId xmlns:a16="http://schemas.microsoft.com/office/drawing/2014/main" id="{DCCF9F26-939B-FF8D-ED37-46426E81E6AD}"/>
              </a:ext>
            </a:extLst>
          </p:cNvPr>
          <p:cNvPicPr>
            <a:picLocks noChangeAspect="1"/>
          </p:cNvPicPr>
          <p:nvPr/>
        </p:nvPicPr>
        <p:blipFill>
          <a:blip r:embed="rId9"/>
          <a:stretch>
            <a:fillRect/>
          </a:stretch>
        </p:blipFill>
        <p:spPr>
          <a:xfrm>
            <a:off x="377452" y="63500"/>
            <a:ext cx="877303" cy="317500"/>
          </a:xfrm>
          <a:prstGeom prst="rect">
            <a:avLst/>
          </a:prstGeom>
        </p:spPr>
      </p:pic>
      <p:sp>
        <p:nvSpPr>
          <p:cNvPr id="5" name="スライド番号プレースホルダー 4">
            <a:extLst>
              <a:ext uri="{FF2B5EF4-FFF2-40B4-BE49-F238E27FC236}">
                <a16:creationId xmlns:a16="http://schemas.microsoft.com/office/drawing/2014/main" id="{3711F978-88E9-4A4B-BB6D-3E017BF03453}"/>
              </a:ext>
            </a:extLst>
          </p:cNvPr>
          <p:cNvSpPr>
            <a:spLocks noGrp="1"/>
          </p:cNvSpPr>
          <p:nvPr>
            <p:ph type="sldNum" sz="quarter" idx="12"/>
          </p:nvPr>
        </p:nvSpPr>
        <p:spPr/>
        <p:txBody>
          <a:bodyPr/>
          <a:lstStyle/>
          <a:p>
            <a:fld id="{48F63A3B-78C7-47BE-AE5E-E10140E04643}" type="slidenum">
              <a:rPr lang="en-US" smtClean="0"/>
              <a:pPr/>
              <a:t>46</a:t>
            </a:fld>
            <a:r>
              <a:rPr lang="en-US"/>
              <a:t>/25</a:t>
            </a:r>
            <a:endParaRPr lang="en-US" dirty="0"/>
          </a:p>
        </p:txBody>
      </p:sp>
    </p:spTree>
    <p:extLst>
      <p:ext uri="{BB962C8B-B14F-4D97-AF65-F5344CB8AC3E}">
        <p14:creationId xmlns:p14="http://schemas.microsoft.com/office/powerpoint/2010/main" val="310606476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
        <p:nvSpPr>
          <p:cNvPr id="26" name="スライド番号プレースホルダー 25">
            <a:extLst>
              <a:ext uri="{FF2B5EF4-FFF2-40B4-BE49-F238E27FC236}">
                <a16:creationId xmlns:a16="http://schemas.microsoft.com/office/drawing/2014/main" id="{B2DA89A5-3940-F5F5-C226-8893FB574B62}"/>
              </a:ext>
            </a:extLst>
          </p:cNvPr>
          <p:cNvSpPr>
            <a:spLocks noGrp="1"/>
          </p:cNvSpPr>
          <p:nvPr>
            <p:ph type="sldNum" sz="quarter" idx="12"/>
          </p:nvPr>
        </p:nvSpPr>
        <p:spPr/>
        <p:txBody>
          <a:bodyPr/>
          <a:lstStyle/>
          <a:p>
            <a:fld id="{48F63A3B-78C7-47BE-AE5E-E10140E04643}" type="slidenum">
              <a:rPr lang="en-US" smtClean="0"/>
              <a:pPr/>
              <a:t>47</a:t>
            </a:fld>
            <a:r>
              <a:rPr lang="en-US"/>
              <a:t>/25</a:t>
            </a:r>
            <a:endParaRPr lang="en-US" dirty="0"/>
          </a:p>
        </p:txBody>
      </p:sp>
    </p:spTree>
    <p:extLst>
      <p:ext uri="{BB962C8B-B14F-4D97-AF65-F5344CB8AC3E}">
        <p14:creationId xmlns:p14="http://schemas.microsoft.com/office/powerpoint/2010/main" val="1970241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
        <p:nvSpPr>
          <p:cNvPr id="2" name="円/楕円 1">
            <a:extLst>
              <a:ext uri="{FF2B5EF4-FFF2-40B4-BE49-F238E27FC236}">
                <a16:creationId xmlns:a16="http://schemas.microsoft.com/office/drawing/2014/main" id="{145523AE-BD84-01A7-B77F-0ACD39E5F438}"/>
              </a:ext>
            </a:extLst>
          </p:cNvPr>
          <p:cNvSpPr/>
          <p:nvPr/>
        </p:nvSpPr>
        <p:spPr>
          <a:xfrm>
            <a:off x="667511" y="6322159"/>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1" name="円弧 10">
            <a:extLst>
              <a:ext uri="{FF2B5EF4-FFF2-40B4-BE49-F238E27FC236}">
                <a16:creationId xmlns:a16="http://schemas.microsoft.com/office/drawing/2014/main" id="{FA54A519-7814-72B7-E4C6-8604CF64CC71}"/>
              </a:ext>
            </a:extLst>
          </p:cNvPr>
          <p:cNvSpPr/>
          <p:nvPr/>
        </p:nvSpPr>
        <p:spPr>
          <a:xfrm rot="8100007">
            <a:off x="-518852" y="4280513"/>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5" name="直線コネクタ 14">
            <a:extLst>
              <a:ext uri="{FF2B5EF4-FFF2-40B4-BE49-F238E27FC236}">
                <a16:creationId xmlns:a16="http://schemas.microsoft.com/office/drawing/2014/main" id="{55F6A5E4-A34B-24B3-37A5-2A137DDB738B}"/>
              </a:ext>
            </a:extLst>
          </p:cNvPr>
          <p:cNvCxnSpPr>
            <a:cxnSpLocks/>
            <a:endCxn id="11" idx="0"/>
          </p:cNvCxnSpPr>
          <p:nvPr/>
        </p:nvCxnSpPr>
        <p:spPr>
          <a:xfrm flipH="1">
            <a:off x="1827038" y="5115968"/>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9" name="直線コネクタ 18">
            <a:extLst>
              <a:ext uri="{FF2B5EF4-FFF2-40B4-BE49-F238E27FC236}">
                <a16:creationId xmlns:a16="http://schemas.microsoft.com/office/drawing/2014/main" id="{D4A62EF3-641E-062B-1A92-89F891266A70}"/>
              </a:ext>
            </a:extLst>
          </p:cNvPr>
          <p:cNvCxnSpPr>
            <a:cxnSpLocks/>
          </p:cNvCxnSpPr>
          <p:nvPr/>
        </p:nvCxnSpPr>
        <p:spPr>
          <a:xfrm flipH="1">
            <a:off x="847511" y="462697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22" name="直線コネクタ 21">
            <a:extLst>
              <a:ext uri="{FF2B5EF4-FFF2-40B4-BE49-F238E27FC236}">
                <a16:creationId xmlns:a16="http://schemas.microsoft.com/office/drawing/2014/main" id="{2C81BAA9-155B-84B5-74E6-25F05F44E4E7}"/>
              </a:ext>
            </a:extLst>
          </p:cNvPr>
          <p:cNvCxnSpPr>
            <a:cxnSpLocks/>
          </p:cNvCxnSpPr>
          <p:nvPr/>
        </p:nvCxnSpPr>
        <p:spPr>
          <a:xfrm>
            <a:off x="-900638" y="4626975"/>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23" name="直線コネクタ 22">
            <a:extLst>
              <a:ext uri="{FF2B5EF4-FFF2-40B4-BE49-F238E27FC236}">
                <a16:creationId xmlns:a16="http://schemas.microsoft.com/office/drawing/2014/main" id="{63284949-53BC-19C9-4D5E-98A15C1DA8A6}"/>
              </a:ext>
            </a:extLst>
          </p:cNvPr>
          <p:cNvCxnSpPr>
            <a:cxnSpLocks/>
          </p:cNvCxnSpPr>
          <p:nvPr/>
        </p:nvCxnSpPr>
        <p:spPr>
          <a:xfrm>
            <a:off x="-1545493" y="5115968"/>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4" name="直線矢印コネクタ 23">
            <a:extLst>
              <a:ext uri="{FF2B5EF4-FFF2-40B4-BE49-F238E27FC236}">
                <a16:creationId xmlns:a16="http://schemas.microsoft.com/office/drawing/2014/main" id="{EF018BD5-7668-9C4F-A3C3-DBF6D7FD2309}"/>
              </a:ext>
            </a:extLst>
          </p:cNvPr>
          <p:cNvCxnSpPr>
            <a:cxnSpLocks/>
          </p:cNvCxnSpPr>
          <p:nvPr/>
        </p:nvCxnSpPr>
        <p:spPr>
          <a:xfrm>
            <a:off x="847511" y="6708821"/>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5" name="直線コネクタ 24">
            <a:extLst>
              <a:ext uri="{FF2B5EF4-FFF2-40B4-BE49-F238E27FC236}">
                <a16:creationId xmlns:a16="http://schemas.microsoft.com/office/drawing/2014/main" id="{AFBF89F2-5FF2-0002-F635-3FD1B813DBCD}"/>
              </a:ext>
            </a:extLst>
          </p:cNvPr>
          <p:cNvCxnSpPr>
            <a:cxnSpLocks/>
          </p:cNvCxnSpPr>
          <p:nvPr/>
        </p:nvCxnSpPr>
        <p:spPr>
          <a:xfrm flipV="1">
            <a:off x="841147" y="5252827"/>
            <a:ext cx="2273587" cy="1249331"/>
          </a:xfrm>
          <a:prstGeom prst="line">
            <a:avLst/>
          </a:prstGeom>
        </p:spPr>
        <p:style>
          <a:lnRef idx="2">
            <a:schemeClr val="dk1"/>
          </a:lnRef>
          <a:fillRef idx="0">
            <a:schemeClr val="dk1"/>
          </a:fillRef>
          <a:effectRef idx="1">
            <a:schemeClr val="dk1"/>
          </a:effectRef>
          <a:fontRef idx="minor">
            <a:schemeClr val="tx1"/>
          </a:fontRef>
        </p:style>
      </p:cxnSp>
      <p:sp>
        <p:nvSpPr>
          <p:cNvPr id="26" name="円弧 25">
            <a:extLst>
              <a:ext uri="{FF2B5EF4-FFF2-40B4-BE49-F238E27FC236}">
                <a16:creationId xmlns:a16="http://schemas.microsoft.com/office/drawing/2014/main" id="{1B2BFF4A-0A77-70ED-4472-E096F3D2B8C7}"/>
              </a:ext>
            </a:extLst>
          </p:cNvPr>
          <p:cNvSpPr/>
          <p:nvPr/>
        </p:nvSpPr>
        <p:spPr>
          <a:xfrm rot="1345745">
            <a:off x="994839" y="6168729"/>
            <a:ext cx="246339" cy="253536"/>
          </a:xfrm>
          <a:prstGeom prst="arc">
            <a:avLst>
              <a:gd name="adj1" fmla="val 15893377"/>
              <a:gd name="adj2" fmla="val 196688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27" name="図 26">
            <a:extLst>
              <a:ext uri="{FF2B5EF4-FFF2-40B4-BE49-F238E27FC236}">
                <a16:creationId xmlns:a16="http://schemas.microsoft.com/office/drawing/2014/main" id="{6B4F6A58-50E4-D668-B2DD-1D23A4A3FF0B}"/>
              </a:ext>
            </a:extLst>
          </p:cNvPr>
          <p:cNvPicPr>
            <a:picLocks noChangeAspect="1"/>
          </p:cNvPicPr>
          <p:nvPr/>
        </p:nvPicPr>
        <p:blipFill>
          <a:blip r:embed="rId8"/>
          <a:stretch>
            <a:fillRect/>
          </a:stretch>
        </p:blipFill>
        <p:spPr>
          <a:xfrm>
            <a:off x="1045583" y="5804406"/>
            <a:ext cx="509623" cy="290094"/>
          </a:xfrm>
          <a:prstGeom prst="rect">
            <a:avLst/>
          </a:prstGeom>
        </p:spPr>
      </p:pic>
      <p:pic>
        <p:nvPicPr>
          <p:cNvPr id="28" name="図 27">
            <a:extLst>
              <a:ext uri="{FF2B5EF4-FFF2-40B4-BE49-F238E27FC236}">
                <a16:creationId xmlns:a16="http://schemas.microsoft.com/office/drawing/2014/main" id="{D78B1BC8-BD52-5275-8B7B-0E62F62EA483}"/>
              </a:ext>
            </a:extLst>
          </p:cNvPr>
          <p:cNvPicPr>
            <a:picLocks noChangeAspect="1"/>
          </p:cNvPicPr>
          <p:nvPr/>
        </p:nvPicPr>
        <p:blipFill>
          <a:blip r:embed="rId3"/>
          <a:stretch>
            <a:fillRect/>
          </a:stretch>
        </p:blipFill>
        <p:spPr>
          <a:xfrm>
            <a:off x="592803" y="6763632"/>
            <a:ext cx="171450" cy="158750"/>
          </a:xfrm>
          <a:prstGeom prst="rect">
            <a:avLst/>
          </a:prstGeom>
        </p:spPr>
      </p:pic>
      <p:pic>
        <p:nvPicPr>
          <p:cNvPr id="30" name="図 29">
            <a:extLst>
              <a:ext uri="{FF2B5EF4-FFF2-40B4-BE49-F238E27FC236}">
                <a16:creationId xmlns:a16="http://schemas.microsoft.com/office/drawing/2014/main" id="{CECD8C50-D5E2-078C-7B6B-561FF17F855D}"/>
              </a:ext>
            </a:extLst>
          </p:cNvPr>
          <p:cNvPicPr>
            <a:picLocks noChangeAspect="1"/>
          </p:cNvPicPr>
          <p:nvPr/>
        </p:nvPicPr>
        <p:blipFill>
          <a:blip r:embed="rId9"/>
          <a:stretch>
            <a:fillRect/>
          </a:stretch>
        </p:blipFill>
        <p:spPr>
          <a:xfrm>
            <a:off x="2568777" y="5226527"/>
            <a:ext cx="194155" cy="206290"/>
          </a:xfrm>
          <a:prstGeom prst="rect">
            <a:avLst/>
          </a:prstGeom>
        </p:spPr>
      </p:pic>
      <p:sp>
        <p:nvSpPr>
          <p:cNvPr id="36" name="スライド番号プレースホルダー 35">
            <a:extLst>
              <a:ext uri="{FF2B5EF4-FFF2-40B4-BE49-F238E27FC236}">
                <a16:creationId xmlns:a16="http://schemas.microsoft.com/office/drawing/2014/main" id="{C5173FFF-A1B9-7E73-8E66-F86CE15EFB84}"/>
              </a:ext>
            </a:extLst>
          </p:cNvPr>
          <p:cNvSpPr>
            <a:spLocks noGrp="1"/>
          </p:cNvSpPr>
          <p:nvPr>
            <p:ph type="sldNum" sz="quarter" idx="12"/>
          </p:nvPr>
        </p:nvSpPr>
        <p:spPr/>
        <p:txBody>
          <a:bodyPr/>
          <a:lstStyle/>
          <a:p>
            <a:fld id="{48F63A3B-78C7-47BE-AE5E-E10140E04643}" type="slidenum">
              <a:rPr lang="en-US" smtClean="0"/>
              <a:pPr/>
              <a:t>48</a:t>
            </a:fld>
            <a:r>
              <a:rPr lang="en-US"/>
              <a:t>/25</a:t>
            </a:r>
            <a:endParaRPr lang="en-US" dirty="0"/>
          </a:p>
        </p:txBody>
      </p:sp>
    </p:spTree>
    <p:extLst>
      <p:ext uri="{BB962C8B-B14F-4D97-AF65-F5344CB8AC3E}">
        <p14:creationId xmlns:p14="http://schemas.microsoft.com/office/powerpoint/2010/main" val="119702488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74B9449F-F339-6F5B-AAB3-1959570546FD}"/>
              </a:ext>
            </a:extLst>
          </p:cNvPr>
          <p:cNvPicPr>
            <a:picLocks noChangeAspect="1"/>
          </p:cNvPicPr>
          <p:nvPr/>
        </p:nvPicPr>
        <p:blipFill>
          <a:blip r:embed="rId3"/>
          <a:stretch>
            <a:fillRect/>
          </a:stretch>
        </p:blipFill>
        <p:spPr>
          <a:xfrm>
            <a:off x="-5042883" y="0"/>
            <a:ext cx="5042883" cy="3361922"/>
          </a:xfrm>
          <a:prstGeom prst="rect">
            <a:avLst/>
          </a:prstGeom>
        </p:spPr>
      </p:pic>
      <p:pic>
        <p:nvPicPr>
          <p:cNvPr id="5" name="図 4">
            <a:extLst>
              <a:ext uri="{FF2B5EF4-FFF2-40B4-BE49-F238E27FC236}">
                <a16:creationId xmlns:a16="http://schemas.microsoft.com/office/drawing/2014/main" id="{1968451A-83B4-8C36-B488-C86579A6E240}"/>
              </a:ext>
            </a:extLst>
          </p:cNvPr>
          <p:cNvPicPr>
            <a:picLocks noChangeAspect="1"/>
          </p:cNvPicPr>
          <p:nvPr/>
        </p:nvPicPr>
        <p:blipFill>
          <a:blip r:embed="rId4"/>
          <a:stretch>
            <a:fillRect/>
          </a:stretch>
        </p:blipFill>
        <p:spPr>
          <a:xfrm>
            <a:off x="4572000" y="0"/>
            <a:ext cx="5042883" cy="3361922"/>
          </a:xfrm>
          <a:prstGeom prst="rect">
            <a:avLst/>
          </a:prstGeom>
        </p:spPr>
      </p:pic>
      <p:pic>
        <p:nvPicPr>
          <p:cNvPr id="6" name="図 5">
            <a:extLst>
              <a:ext uri="{FF2B5EF4-FFF2-40B4-BE49-F238E27FC236}">
                <a16:creationId xmlns:a16="http://schemas.microsoft.com/office/drawing/2014/main" id="{823735F0-8900-AE0E-086D-5B84BB486D8D}"/>
              </a:ext>
            </a:extLst>
          </p:cNvPr>
          <p:cNvPicPr>
            <a:picLocks noChangeAspect="1"/>
          </p:cNvPicPr>
          <p:nvPr/>
        </p:nvPicPr>
        <p:blipFill>
          <a:blip r:embed="rId5"/>
          <a:stretch>
            <a:fillRect/>
          </a:stretch>
        </p:blipFill>
        <p:spPr>
          <a:xfrm>
            <a:off x="0" y="0"/>
            <a:ext cx="5042883" cy="3361922"/>
          </a:xfrm>
          <a:prstGeom prst="rect">
            <a:avLst/>
          </a:prstGeom>
        </p:spPr>
      </p:pic>
      <p:pic>
        <p:nvPicPr>
          <p:cNvPr id="7" name="図 6">
            <a:extLst>
              <a:ext uri="{FF2B5EF4-FFF2-40B4-BE49-F238E27FC236}">
                <a16:creationId xmlns:a16="http://schemas.microsoft.com/office/drawing/2014/main" id="{E13E51BE-8862-0964-600E-61B973A67DD4}"/>
              </a:ext>
            </a:extLst>
          </p:cNvPr>
          <p:cNvPicPr>
            <a:picLocks noChangeAspect="1"/>
          </p:cNvPicPr>
          <p:nvPr/>
        </p:nvPicPr>
        <p:blipFill>
          <a:blip r:embed="rId6"/>
          <a:stretch>
            <a:fillRect/>
          </a:stretch>
        </p:blipFill>
        <p:spPr>
          <a:xfrm>
            <a:off x="-1" y="3359554"/>
            <a:ext cx="5042883" cy="3361922"/>
          </a:xfrm>
          <a:prstGeom prst="rect">
            <a:avLst/>
          </a:prstGeom>
        </p:spPr>
      </p:pic>
      <p:pic>
        <p:nvPicPr>
          <p:cNvPr id="8" name="図 7">
            <a:extLst>
              <a:ext uri="{FF2B5EF4-FFF2-40B4-BE49-F238E27FC236}">
                <a16:creationId xmlns:a16="http://schemas.microsoft.com/office/drawing/2014/main" id="{7C603F7C-8417-0651-E5C3-F0D7B19E1E9F}"/>
              </a:ext>
            </a:extLst>
          </p:cNvPr>
          <p:cNvPicPr>
            <a:picLocks noChangeAspect="1"/>
          </p:cNvPicPr>
          <p:nvPr/>
        </p:nvPicPr>
        <p:blipFill>
          <a:blip r:embed="rId7"/>
          <a:stretch>
            <a:fillRect/>
          </a:stretch>
        </p:blipFill>
        <p:spPr>
          <a:xfrm>
            <a:off x="4572000" y="3359554"/>
            <a:ext cx="5042883" cy="3361922"/>
          </a:xfrm>
          <a:prstGeom prst="rect">
            <a:avLst/>
          </a:prstGeom>
        </p:spPr>
      </p:pic>
      <p:pic>
        <p:nvPicPr>
          <p:cNvPr id="9" name="図 8">
            <a:extLst>
              <a:ext uri="{FF2B5EF4-FFF2-40B4-BE49-F238E27FC236}">
                <a16:creationId xmlns:a16="http://schemas.microsoft.com/office/drawing/2014/main" id="{A57E0F86-E4D4-2D30-9C55-4E0B8DE91E22}"/>
              </a:ext>
            </a:extLst>
          </p:cNvPr>
          <p:cNvPicPr>
            <a:picLocks noChangeAspect="1"/>
          </p:cNvPicPr>
          <p:nvPr/>
        </p:nvPicPr>
        <p:blipFill>
          <a:blip r:embed="rId8"/>
          <a:stretch>
            <a:fillRect/>
          </a:stretch>
        </p:blipFill>
        <p:spPr>
          <a:xfrm>
            <a:off x="-2895272" y="3557368"/>
            <a:ext cx="2694189" cy="1252086"/>
          </a:xfrm>
          <a:prstGeom prst="rect">
            <a:avLst/>
          </a:prstGeom>
        </p:spPr>
      </p:pic>
      <p:pic>
        <p:nvPicPr>
          <p:cNvPr id="10" name="図 9">
            <a:extLst>
              <a:ext uri="{FF2B5EF4-FFF2-40B4-BE49-F238E27FC236}">
                <a16:creationId xmlns:a16="http://schemas.microsoft.com/office/drawing/2014/main" id="{BEC704E2-5A22-3F56-2C8B-D7ACBE35631B}"/>
              </a:ext>
            </a:extLst>
          </p:cNvPr>
          <p:cNvPicPr>
            <a:picLocks noChangeAspect="1"/>
          </p:cNvPicPr>
          <p:nvPr/>
        </p:nvPicPr>
        <p:blipFill>
          <a:blip r:embed="rId9"/>
          <a:stretch>
            <a:fillRect/>
          </a:stretch>
        </p:blipFill>
        <p:spPr>
          <a:xfrm>
            <a:off x="-2895272" y="4809454"/>
            <a:ext cx="2694189" cy="1546897"/>
          </a:xfrm>
          <a:prstGeom prst="rect">
            <a:avLst/>
          </a:prstGeom>
        </p:spPr>
      </p:pic>
      <p:sp>
        <p:nvSpPr>
          <p:cNvPr id="3" name="スライド番号プレースホルダー 2">
            <a:extLst>
              <a:ext uri="{FF2B5EF4-FFF2-40B4-BE49-F238E27FC236}">
                <a16:creationId xmlns:a16="http://schemas.microsoft.com/office/drawing/2014/main" id="{10CDFA8B-C4AF-1520-D7FA-22E24B53EFBA}"/>
              </a:ext>
            </a:extLst>
          </p:cNvPr>
          <p:cNvSpPr>
            <a:spLocks noGrp="1"/>
          </p:cNvSpPr>
          <p:nvPr>
            <p:ph type="sldNum" sz="quarter" idx="12"/>
          </p:nvPr>
        </p:nvSpPr>
        <p:spPr/>
        <p:txBody>
          <a:bodyPr/>
          <a:lstStyle/>
          <a:p>
            <a:fld id="{48F63A3B-78C7-47BE-AE5E-E10140E04643}" type="slidenum">
              <a:rPr lang="en-US" smtClean="0"/>
              <a:pPr/>
              <a:t>49</a:t>
            </a:fld>
            <a:r>
              <a:rPr lang="en-US"/>
              <a:t>/25</a:t>
            </a:r>
            <a:endParaRPr lang="en-US" dirty="0"/>
          </a:p>
        </p:txBody>
      </p:sp>
    </p:spTree>
    <p:extLst>
      <p:ext uri="{BB962C8B-B14F-4D97-AF65-F5344CB8AC3E}">
        <p14:creationId xmlns:p14="http://schemas.microsoft.com/office/powerpoint/2010/main" val="1488836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像を考えるための準備</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a:t>「</a:t>
            </a:r>
            <a:r>
              <a:rPr lang="en-US" altLang="ja-JP" dirty="0"/>
              <a:t>BH</a:t>
            </a:r>
            <a:r>
              <a:rPr lang="ja-JP" altLang="en-US"/>
              <a:t>」は「ブラックホール」の略。</a:t>
            </a:r>
            <a:endParaRPr lang="en-US" altLang="ja-JP" sz="1800" dirty="0">
              <a:latin typeface="Hiragino Kaku Gothic Std W8" panose="020B0800000000000000" pitchFamily="34" charset="-128"/>
              <a:ea typeface="Hiragino Kaku Gothic Std W8" panose="020B0800000000000000" pitchFamily="34" charset="-128"/>
            </a:endParaRPr>
          </a:p>
        </p:txBody>
      </p:sp>
      <p:pic>
        <p:nvPicPr>
          <p:cNvPr id="4" name="図 3">
            <a:extLst>
              <a:ext uri="{FF2B5EF4-FFF2-40B4-BE49-F238E27FC236}">
                <a16:creationId xmlns:a16="http://schemas.microsoft.com/office/drawing/2014/main" id="{B6EB59CF-6A62-D873-84B4-A421B630F57B}"/>
              </a:ext>
            </a:extLst>
          </p:cNvPr>
          <p:cNvPicPr>
            <a:picLocks noChangeAspect="1"/>
          </p:cNvPicPr>
          <p:nvPr/>
        </p:nvPicPr>
        <p:blipFill>
          <a:blip r:embed="rId3"/>
          <a:stretch>
            <a:fillRect/>
          </a:stretch>
        </p:blipFill>
        <p:spPr>
          <a:xfrm>
            <a:off x="5482503" y="2084471"/>
            <a:ext cx="2893105" cy="1344529"/>
          </a:xfrm>
          <a:prstGeom prst="rect">
            <a:avLst/>
          </a:prstGeom>
        </p:spPr>
      </p:pic>
      <p:sp>
        <p:nvSpPr>
          <p:cNvPr id="5" name="スライド番号プレースホルダー 4">
            <a:extLst>
              <a:ext uri="{FF2B5EF4-FFF2-40B4-BE49-F238E27FC236}">
                <a16:creationId xmlns:a16="http://schemas.microsoft.com/office/drawing/2014/main" id="{1E053AE9-9D6D-33A1-A681-1A6D60376992}"/>
              </a:ext>
            </a:extLst>
          </p:cNvPr>
          <p:cNvSpPr>
            <a:spLocks noGrp="1"/>
          </p:cNvSpPr>
          <p:nvPr>
            <p:ph type="sldNum" sz="quarter" idx="12"/>
          </p:nvPr>
        </p:nvSpPr>
        <p:spPr/>
        <p:txBody>
          <a:bodyPr/>
          <a:lstStyle/>
          <a:p>
            <a:fld id="{48F63A3B-78C7-47BE-AE5E-E10140E04643}" type="slidenum">
              <a:rPr lang="en-US" smtClean="0"/>
              <a:t>5</a:t>
            </a:fld>
            <a:r>
              <a:rPr lang="en-US"/>
              <a:t>/25</a:t>
            </a:r>
            <a:endParaRPr lang="en-US" dirty="0"/>
          </a:p>
        </p:txBody>
      </p:sp>
    </p:spTree>
    <p:extLst>
      <p:ext uri="{BB962C8B-B14F-4D97-AF65-F5344CB8AC3E}">
        <p14:creationId xmlns:p14="http://schemas.microsoft.com/office/powerpoint/2010/main" val="2061562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光の軌道を計算するのに必要な知識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BH</a:t>
            </a:r>
            <a:r>
              <a:rPr lang="ja-JP" altLang="en-US" sz="1800"/>
              <a:t>によって歪んだ時空での光の軌道を計算するには以下を知っておく必要がある。</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solidFill>
                  <a:srgbClr val="C00000"/>
                </a:solidFill>
              </a:rPr>
              <a:t>　</a:t>
            </a:r>
            <a:r>
              <a:rPr lang="en-US" altLang="ja-JP" sz="1800" dirty="0">
                <a:solidFill>
                  <a:srgbClr val="C00000"/>
                </a:solidFill>
              </a:rPr>
              <a:t>BH</a:t>
            </a:r>
            <a:r>
              <a:rPr lang="ja-JP" altLang="en-US" sz="1800">
                <a:solidFill>
                  <a:srgbClr val="C00000"/>
                </a:solidFill>
              </a:rPr>
              <a:t>が作る時空の具体的な形（シュバルツシルト計量）</a:t>
            </a:r>
            <a:endParaRPr lang="en-US" altLang="ja-JP" sz="1800" dirty="0">
              <a:solidFill>
                <a:srgbClr val="C00000"/>
              </a:solidFill>
            </a:endParaRPr>
          </a:p>
          <a:p>
            <a:pPr marL="342900" lvl="1" indent="0" eaLnBrk="0">
              <a:lnSpc>
                <a:spcPct val="150000"/>
              </a:lnSpc>
              <a:spcBef>
                <a:spcPts val="0"/>
              </a:spcBef>
              <a:buNone/>
            </a:pPr>
            <a:r>
              <a:rPr lang="ja-JP" altLang="en-US" sz="1500"/>
              <a:t>相対論では「計量」という量によって内積や距離が定義され、時空が決定される。</a:t>
            </a:r>
            <a:endParaRPr lang="en-US" altLang="ja-JP" sz="1500" dirty="0"/>
          </a:p>
          <a:p>
            <a:pPr marL="342900" lvl="1" indent="0" eaLnBrk="0">
              <a:lnSpc>
                <a:spcPct val="150000"/>
              </a:lnSpc>
              <a:spcBef>
                <a:spcPts val="0"/>
              </a:spcBef>
              <a:buNone/>
            </a:pPr>
            <a:r>
              <a:rPr lang="ja-JP" altLang="en-US" sz="1500"/>
              <a:t>今回は</a:t>
            </a:r>
            <a:r>
              <a:rPr lang="en-US" altLang="ja-JP" sz="1500" dirty="0"/>
              <a:t>BH</a:t>
            </a:r>
            <a:r>
              <a:rPr lang="ja-JP" altLang="en-US" sz="1500"/>
              <a:t>が作るとされる、シュバルツシルト計量を用いて議論を進める。</a:t>
            </a:r>
            <a:endParaRPr lang="en-US" altLang="ja-JP" sz="1500" dirty="0"/>
          </a:p>
          <a:p>
            <a:pPr marL="342900" lvl="1" indent="0" eaLnBrk="0">
              <a:lnSpc>
                <a:spcPct val="150000"/>
              </a:lnSpc>
              <a:spcBef>
                <a:spcPts val="0"/>
              </a:spcBef>
              <a:buNone/>
            </a:pPr>
            <a:endParaRPr lang="en-US" altLang="ja-JP" sz="1500" dirty="0">
              <a:solidFill>
                <a:srgbClr val="C00000"/>
              </a:solidFill>
            </a:endParaRPr>
          </a:p>
          <a:p>
            <a:pPr marL="342900" indent="-342900" eaLnBrk="0">
              <a:lnSpc>
                <a:spcPct val="150000"/>
              </a:lnSpc>
              <a:spcBef>
                <a:spcPts val="0"/>
              </a:spcBef>
              <a:buFont typeface="Arial" panose="020B0604020202020204" pitchFamily="34" charset="0"/>
              <a:buAutoNum type="arabicParenBoth"/>
            </a:pPr>
            <a:r>
              <a:rPr lang="ja-JP" altLang="en-US" sz="1800">
                <a:solidFill>
                  <a:srgbClr val="C00000"/>
                </a:solidFill>
              </a:rPr>
              <a:t>　曲がった時空上での光の軌道を表す方程式（</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342900" lvl="1" indent="0" eaLnBrk="0">
              <a:lnSpc>
                <a:spcPct val="150000"/>
              </a:lnSpc>
              <a:spcBef>
                <a:spcPts val="0"/>
              </a:spcBef>
              <a:buNone/>
            </a:pPr>
            <a:r>
              <a:rPr lang="ja-JP" altLang="en-US" sz="1500"/>
              <a:t>曲がった時空上で物体がとる軌道を「測地線」と呼び、これを表す方程式が「測地線方程式」である。一般に、光の軌道を表す方程式を</a:t>
            </a:r>
            <a:r>
              <a:rPr lang="en-US" altLang="ja-JP" sz="1500" dirty="0"/>
              <a:t>null</a:t>
            </a:r>
            <a:r>
              <a:rPr lang="ja-JP" altLang="en-US" sz="1500"/>
              <a:t>測地線方程式と呼ぶ。</a:t>
            </a:r>
            <a:endParaRPr lang="en-US" altLang="ja-JP" sz="1500" dirty="0"/>
          </a:p>
        </p:txBody>
      </p:sp>
      <p:sp>
        <p:nvSpPr>
          <p:cNvPr id="5" name="スライド番号プレースホルダー 4">
            <a:extLst>
              <a:ext uri="{FF2B5EF4-FFF2-40B4-BE49-F238E27FC236}">
                <a16:creationId xmlns:a16="http://schemas.microsoft.com/office/drawing/2014/main" id="{EEA93CA3-9249-1053-9B4E-62A9F05828AC}"/>
              </a:ext>
            </a:extLst>
          </p:cNvPr>
          <p:cNvSpPr>
            <a:spLocks noGrp="1"/>
          </p:cNvSpPr>
          <p:nvPr>
            <p:ph type="sldNum" sz="quarter" idx="12"/>
          </p:nvPr>
        </p:nvSpPr>
        <p:spPr/>
        <p:txBody>
          <a:bodyPr/>
          <a:lstStyle/>
          <a:p>
            <a:fld id="{48F63A3B-78C7-47BE-AE5E-E10140E04643}" type="slidenum">
              <a:rPr lang="en-US" smtClean="0"/>
              <a:pPr/>
              <a:t>6</a:t>
            </a:fld>
            <a:r>
              <a:rPr lang="en-US"/>
              <a:t>/25</a:t>
            </a:r>
            <a:endParaRPr lang="en-US" dirty="0"/>
          </a:p>
        </p:txBody>
      </p:sp>
    </p:spTree>
    <p:extLst>
      <p:ext uri="{BB962C8B-B14F-4D97-AF65-F5344CB8AC3E}">
        <p14:creationId xmlns:p14="http://schemas.microsoft.com/office/powerpoint/2010/main" val="1141158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シュバルツシルト時空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シュバルツシルト計量　</a:t>
            </a:r>
            <a:r>
              <a:rPr lang="ja-JP" altLang="en-US" sz="1800"/>
              <a:t>は以下のように書ける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a:p>
            <a:pPr marL="0" indent="0">
              <a:lnSpc>
                <a:spcPct val="100000"/>
              </a:lnSpc>
              <a:buNone/>
            </a:pPr>
            <a:endParaRPr lang="en-US" altLang="ja-JP" sz="1800" dirty="0"/>
          </a:p>
          <a:p>
            <a:pPr marL="0" indent="0">
              <a:lnSpc>
                <a:spcPct val="100000"/>
              </a:lnSpc>
              <a:buNone/>
            </a:pPr>
            <a:r>
              <a:rPr lang="ja-JP" altLang="en-US" sz="1800"/>
              <a:t>球対称の構造を利用して、今回は　　　　の赤道面に注目する。</a:t>
            </a:r>
            <a:endParaRPr lang="en-US" altLang="ja-JP" sz="1800" dirty="0"/>
          </a:p>
          <a:p>
            <a:pPr marL="0" indent="0">
              <a:lnSpc>
                <a:spcPct val="100000"/>
              </a:lnSpc>
              <a:buNone/>
            </a:pPr>
            <a:r>
              <a:rPr lang="en-US" altLang="ja-JP" sz="1800" dirty="0"/>
              <a:t>BH</a:t>
            </a:r>
            <a:r>
              <a:rPr lang="ja-JP" altLang="en-US" sz="1800"/>
              <a:t>中心付近は考えず　　　　　のみを考える。</a:t>
            </a:r>
            <a:endParaRPr lang="en-US" altLang="ja-JP" sz="1800"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2322897"/>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90900" y="4098118"/>
            <a:ext cx="2421589" cy="257468"/>
          </a:xfrm>
          <a:prstGeom prst="rect">
            <a:avLst/>
          </a:prstGeom>
        </p:spPr>
      </p:pic>
      <p:pic>
        <p:nvPicPr>
          <p:cNvPr id="9" name="図 8">
            <a:extLst>
              <a:ext uri="{FF2B5EF4-FFF2-40B4-BE49-F238E27FC236}">
                <a16:creationId xmlns:a16="http://schemas.microsoft.com/office/drawing/2014/main" id="{74348373-9679-700F-6CE8-0666999F5D28}"/>
              </a:ext>
            </a:extLst>
          </p:cNvPr>
          <p:cNvPicPr>
            <a:picLocks noChangeAspect="1"/>
          </p:cNvPicPr>
          <p:nvPr/>
        </p:nvPicPr>
        <p:blipFill>
          <a:blip r:embed="rId5"/>
          <a:stretch>
            <a:fillRect/>
          </a:stretch>
        </p:blipFill>
        <p:spPr>
          <a:xfrm>
            <a:off x="4317512" y="4756030"/>
            <a:ext cx="577850" cy="412750"/>
          </a:xfrm>
          <a:prstGeom prst="rect">
            <a:avLst/>
          </a:prstGeom>
        </p:spPr>
      </p:pic>
      <p:pic>
        <p:nvPicPr>
          <p:cNvPr id="6" name="図 5">
            <a:extLst>
              <a:ext uri="{FF2B5EF4-FFF2-40B4-BE49-F238E27FC236}">
                <a16:creationId xmlns:a16="http://schemas.microsoft.com/office/drawing/2014/main" id="{45E80525-B671-4BFC-3C3F-6A98F1C3DA21}"/>
              </a:ext>
            </a:extLst>
          </p:cNvPr>
          <p:cNvPicPr>
            <a:picLocks noChangeAspect="1"/>
          </p:cNvPicPr>
          <p:nvPr/>
        </p:nvPicPr>
        <p:blipFill>
          <a:blip r:embed="rId6"/>
          <a:stretch>
            <a:fillRect/>
          </a:stretch>
        </p:blipFill>
        <p:spPr>
          <a:xfrm>
            <a:off x="3040256" y="5260036"/>
            <a:ext cx="881269" cy="220317"/>
          </a:xfrm>
          <a:prstGeom prst="rect">
            <a:avLst/>
          </a:prstGeom>
        </p:spPr>
      </p:pic>
      <p:sp>
        <p:nvSpPr>
          <p:cNvPr id="8" name="スライド番号プレースホルダー 7">
            <a:extLst>
              <a:ext uri="{FF2B5EF4-FFF2-40B4-BE49-F238E27FC236}">
                <a16:creationId xmlns:a16="http://schemas.microsoft.com/office/drawing/2014/main" id="{D7C0B0D5-3809-0044-8269-3B8FAC5CF089}"/>
              </a:ext>
            </a:extLst>
          </p:cNvPr>
          <p:cNvSpPr>
            <a:spLocks noGrp="1"/>
          </p:cNvSpPr>
          <p:nvPr>
            <p:ph type="sldNum" sz="quarter" idx="12"/>
          </p:nvPr>
        </p:nvSpPr>
        <p:spPr/>
        <p:txBody>
          <a:bodyPr/>
          <a:lstStyle/>
          <a:p>
            <a:fld id="{48F63A3B-78C7-47BE-AE5E-E10140E04643}" type="slidenum">
              <a:rPr lang="en-US" smtClean="0"/>
              <a:pPr/>
              <a:t>7</a:t>
            </a:fld>
            <a:r>
              <a:rPr lang="en-US"/>
              <a:t>/25</a:t>
            </a:r>
            <a:endParaRPr lang="en-US" dirty="0"/>
          </a:p>
        </p:txBody>
      </p:sp>
    </p:spTree>
    <p:extLst>
      <p:ext uri="{BB962C8B-B14F-4D97-AF65-F5344CB8AC3E}">
        <p14:creationId xmlns:p14="http://schemas.microsoft.com/office/powerpoint/2010/main" val="4192812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807085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光の波の位相一定面を　　　　　　　と表すと、波数ベクトルは</a:t>
            </a:r>
            <a:endParaRPr lang="en-US" altLang="ja-JP" sz="1800" dirty="0"/>
          </a:p>
          <a:p>
            <a:pPr marL="0" indent="0" eaLnBrk="0">
              <a:lnSpc>
                <a:spcPct val="150000"/>
              </a:lnSpc>
              <a:spcBef>
                <a:spcPts val="0"/>
              </a:spcBef>
              <a:buNone/>
            </a:pPr>
            <a:r>
              <a:rPr lang="ja-JP" altLang="en-US" sz="1800"/>
              <a:t>　　　　　　とかける。</a:t>
            </a:r>
            <a:endParaRPr lang="en-US" altLang="ja-JP" sz="1800" dirty="0"/>
          </a:p>
          <a:p>
            <a:pPr marL="0" indent="0" eaLnBrk="0">
              <a:lnSpc>
                <a:spcPct val="150000"/>
              </a:lnSpc>
              <a:spcBef>
                <a:spcPts val="0"/>
              </a:spcBef>
              <a:buNone/>
            </a:pPr>
            <a:r>
              <a:rPr lang="ja-JP" altLang="en-US" sz="1800"/>
              <a:t>光の波数ベクトル　　は、短波長近似の元で</a:t>
            </a:r>
            <a:r>
              <a:rPr lang="en-US" altLang="ja-JP" sz="1800" dirty="0"/>
              <a:t>null</a:t>
            </a:r>
            <a:r>
              <a:rPr lang="ja-JP" altLang="en-US" sz="1800"/>
              <a:t>条件　　　　　を満たす。</a:t>
            </a:r>
            <a:endParaRPr lang="en-US" altLang="ja-JP" sz="1800" dirty="0"/>
          </a:p>
          <a:p>
            <a:pPr marL="0" indent="0" eaLnBrk="0">
              <a:lnSpc>
                <a:spcPct val="150000"/>
              </a:lnSpc>
              <a:spcBef>
                <a:spcPts val="0"/>
              </a:spcBef>
              <a:buNone/>
            </a:pPr>
            <a:r>
              <a:rPr lang="en-US" altLang="ja-JP" sz="1800" dirty="0"/>
              <a:t>null</a:t>
            </a:r>
            <a:r>
              <a:rPr lang="ja-JP" altLang="en-US" sz="1800"/>
              <a:t>条件は　　　　　　に書き変えられるので、曲線のパラメータを　とおき　　　　　を仮定すれば、</a:t>
            </a:r>
            <a:r>
              <a:rPr lang="en-US" altLang="ja-JP" sz="1800" dirty="0"/>
              <a:t>null</a:t>
            </a:r>
            <a:r>
              <a:rPr lang="ja-JP" altLang="en-US" sz="1800"/>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が導かれる。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p:txBody>
      </p:sp>
      <p:pic>
        <p:nvPicPr>
          <p:cNvPr id="14" name="図 13">
            <a:extLst>
              <a:ext uri="{FF2B5EF4-FFF2-40B4-BE49-F238E27FC236}">
                <a16:creationId xmlns:a16="http://schemas.microsoft.com/office/drawing/2014/main" id="{912DBC11-8D72-60DC-9D82-80E5ADE0DD38}"/>
              </a:ext>
            </a:extLst>
          </p:cNvPr>
          <p:cNvPicPr>
            <a:picLocks noChangeAspect="1"/>
          </p:cNvPicPr>
          <p:nvPr/>
        </p:nvPicPr>
        <p:blipFill>
          <a:blip r:embed="rId3"/>
          <a:stretch>
            <a:fillRect/>
          </a:stretch>
        </p:blipFill>
        <p:spPr>
          <a:xfrm>
            <a:off x="838625" y="2659348"/>
            <a:ext cx="1132538" cy="222893"/>
          </a:xfrm>
          <a:prstGeom prst="rect">
            <a:avLst/>
          </a:prstGeom>
        </p:spPr>
      </p:pic>
      <p:pic>
        <p:nvPicPr>
          <p:cNvPr id="16" name="図 15">
            <a:extLst>
              <a:ext uri="{FF2B5EF4-FFF2-40B4-BE49-F238E27FC236}">
                <a16:creationId xmlns:a16="http://schemas.microsoft.com/office/drawing/2014/main" id="{B72980D5-9310-802A-6143-5DFB56767825}"/>
              </a:ext>
            </a:extLst>
          </p:cNvPr>
          <p:cNvPicPr>
            <a:picLocks noChangeAspect="1"/>
          </p:cNvPicPr>
          <p:nvPr/>
        </p:nvPicPr>
        <p:blipFill>
          <a:blip r:embed="rId4"/>
          <a:stretch>
            <a:fillRect/>
          </a:stretch>
        </p:blipFill>
        <p:spPr>
          <a:xfrm>
            <a:off x="2104484" y="3453828"/>
            <a:ext cx="993246" cy="223334"/>
          </a:xfrm>
          <a:prstGeom prst="rect">
            <a:avLst/>
          </a:prstGeom>
        </p:spPr>
      </p:pic>
      <p:pic>
        <p:nvPicPr>
          <p:cNvPr id="17" name="図 16">
            <a:extLst>
              <a:ext uri="{FF2B5EF4-FFF2-40B4-BE49-F238E27FC236}">
                <a16:creationId xmlns:a16="http://schemas.microsoft.com/office/drawing/2014/main" id="{87BFFCDE-F932-67E1-7D39-8365AE3453FC}"/>
              </a:ext>
            </a:extLst>
          </p:cNvPr>
          <p:cNvPicPr>
            <a:picLocks noChangeAspect="1"/>
          </p:cNvPicPr>
          <p:nvPr/>
        </p:nvPicPr>
        <p:blipFill>
          <a:blip r:embed="rId5"/>
          <a:stretch>
            <a:fillRect/>
          </a:stretch>
        </p:blipFill>
        <p:spPr>
          <a:xfrm>
            <a:off x="1111448" y="3704287"/>
            <a:ext cx="852712" cy="509082"/>
          </a:xfrm>
          <a:prstGeom prst="rect">
            <a:avLst/>
          </a:prstGeom>
        </p:spPr>
      </p:pic>
      <p:pic>
        <p:nvPicPr>
          <p:cNvPr id="12" name="図 11">
            <a:extLst>
              <a:ext uri="{FF2B5EF4-FFF2-40B4-BE49-F238E27FC236}">
                <a16:creationId xmlns:a16="http://schemas.microsoft.com/office/drawing/2014/main" id="{A84EC237-133D-78AD-099B-225404E5A2EF}"/>
              </a:ext>
            </a:extLst>
          </p:cNvPr>
          <p:cNvPicPr>
            <a:picLocks noChangeAspect="1"/>
          </p:cNvPicPr>
          <p:nvPr/>
        </p:nvPicPr>
        <p:blipFill>
          <a:blip r:embed="rId6"/>
          <a:stretch>
            <a:fillRect/>
          </a:stretch>
        </p:blipFill>
        <p:spPr>
          <a:xfrm>
            <a:off x="3162664" y="2228825"/>
            <a:ext cx="1296794" cy="230680"/>
          </a:xfrm>
          <a:prstGeom prst="rect">
            <a:avLst/>
          </a:prstGeom>
        </p:spPr>
      </p:pic>
      <p:pic>
        <p:nvPicPr>
          <p:cNvPr id="13" name="図 12">
            <a:extLst>
              <a:ext uri="{FF2B5EF4-FFF2-40B4-BE49-F238E27FC236}">
                <a16:creationId xmlns:a16="http://schemas.microsoft.com/office/drawing/2014/main" id="{9CF70DDB-F351-E2A5-1EBA-500A17E2AB72}"/>
              </a:ext>
            </a:extLst>
          </p:cNvPr>
          <p:cNvPicPr>
            <a:picLocks noChangeAspect="1"/>
          </p:cNvPicPr>
          <p:nvPr/>
        </p:nvPicPr>
        <p:blipFill>
          <a:blip r:embed="rId7"/>
          <a:stretch>
            <a:fillRect/>
          </a:stretch>
        </p:blipFill>
        <p:spPr>
          <a:xfrm>
            <a:off x="2672547" y="2994370"/>
            <a:ext cx="209517" cy="246931"/>
          </a:xfrm>
          <a:prstGeom prst="rect">
            <a:avLst/>
          </a:prstGeom>
        </p:spPr>
      </p:pic>
      <p:pic>
        <p:nvPicPr>
          <p:cNvPr id="19" name="図 18">
            <a:extLst>
              <a:ext uri="{FF2B5EF4-FFF2-40B4-BE49-F238E27FC236}">
                <a16:creationId xmlns:a16="http://schemas.microsoft.com/office/drawing/2014/main" id="{BC002786-CC23-1204-0173-68E130AFD6C2}"/>
              </a:ext>
            </a:extLst>
          </p:cNvPr>
          <p:cNvPicPr>
            <a:picLocks noChangeAspect="1"/>
          </p:cNvPicPr>
          <p:nvPr/>
        </p:nvPicPr>
        <p:blipFill>
          <a:blip r:embed="rId8"/>
          <a:stretch>
            <a:fillRect/>
          </a:stretch>
        </p:blipFill>
        <p:spPr>
          <a:xfrm>
            <a:off x="6386632" y="3025582"/>
            <a:ext cx="850900" cy="256620"/>
          </a:xfrm>
          <a:prstGeom prst="rect">
            <a:avLst/>
          </a:prstGeom>
        </p:spPr>
      </p:pic>
      <p:pic>
        <p:nvPicPr>
          <p:cNvPr id="20" name="図 19">
            <a:extLst>
              <a:ext uri="{FF2B5EF4-FFF2-40B4-BE49-F238E27FC236}">
                <a16:creationId xmlns:a16="http://schemas.microsoft.com/office/drawing/2014/main" id="{E59D8686-242E-736B-2F3E-8F2398D35182}"/>
              </a:ext>
            </a:extLst>
          </p:cNvPr>
          <p:cNvPicPr>
            <a:picLocks noChangeAspect="1"/>
          </p:cNvPicPr>
          <p:nvPr/>
        </p:nvPicPr>
        <p:blipFill>
          <a:blip r:embed="rId9"/>
          <a:stretch>
            <a:fillRect/>
          </a:stretch>
        </p:blipFill>
        <p:spPr>
          <a:xfrm>
            <a:off x="7900757" y="3484420"/>
            <a:ext cx="120794" cy="165297"/>
          </a:xfrm>
          <a:prstGeom prst="rect">
            <a:avLst/>
          </a:prstGeom>
        </p:spPr>
      </p:pic>
      <p:pic>
        <p:nvPicPr>
          <p:cNvPr id="21" name="図 20">
            <a:extLst>
              <a:ext uri="{FF2B5EF4-FFF2-40B4-BE49-F238E27FC236}">
                <a16:creationId xmlns:a16="http://schemas.microsoft.com/office/drawing/2014/main" id="{98E5A032-71B3-6105-32B7-C347E20318C6}"/>
              </a:ext>
            </a:extLst>
          </p:cNvPr>
          <p:cNvPicPr>
            <a:picLocks noChangeAspect="1"/>
          </p:cNvPicPr>
          <p:nvPr/>
        </p:nvPicPr>
        <p:blipFill>
          <a:blip r:embed="rId10"/>
          <a:stretch>
            <a:fillRect/>
          </a:stretch>
        </p:blipFill>
        <p:spPr>
          <a:xfrm>
            <a:off x="2942594" y="5009970"/>
            <a:ext cx="3646221" cy="605384"/>
          </a:xfrm>
          <a:prstGeom prst="rect">
            <a:avLst/>
          </a:prstGeom>
        </p:spPr>
      </p:pic>
      <p:pic>
        <p:nvPicPr>
          <p:cNvPr id="22" name="図 21">
            <a:extLst>
              <a:ext uri="{FF2B5EF4-FFF2-40B4-BE49-F238E27FC236}">
                <a16:creationId xmlns:a16="http://schemas.microsoft.com/office/drawing/2014/main" id="{C5142409-699F-5D68-5764-C79041D4BF2C}"/>
              </a:ext>
            </a:extLst>
          </p:cNvPr>
          <p:cNvPicPr>
            <a:picLocks noChangeAspect="1"/>
          </p:cNvPicPr>
          <p:nvPr/>
        </p:nvPicPr>
        <p:blipFill>
          <a:blip r:embed="rId11"/>
          <a:stretch>
            <a:fillRect/>
          </a:stretch>
        </p:blipFill>
        <p:spPr>
          <a:xfrm>
            <a:off x="2942594" y="4357128"/>
            <a:ext cx="2344397" cy="523888"/>
          </a:xfrm>
          <a:prstGeom prst="rect">
            <a:avLst/>
          </a:prstGeom>
        </p:spPr>
      </p:pic>
      <p:sp>
        <p:nvSpPr>
          <p:cNvPr id="5" name="スライド番号プレースホルダー 4">
            <a:extLst>
              <a:ext uri="{FF2B5EF4-FFF2-40B4-BE49-F238E27FC236}">
                <a16:creationId xmlns:a16="http://schemas.microsoft.com/office/drawing/2014/main" id="{D4A5D10B-1CA8-B089-B49D-F565BB56A0D8}"/>
              </a:ext>
            </a:extLst>
          </p:cNvPr>
          <p:cNvSpPr>
            <a:spLocks noGrp="1"/>
          </p:cNvSpPr>
          <p:nvPr>
            <p:ph type="sldNum" sz="quarter" idx="12"/>
          </p:nvPr>
        </p:nvSpPr>
        <p:spPr/>
        <p:txBody>
          <a:bodyPr/>
          <a:lstStyle/>
          <a:p>
            <a:fld id="{48F63A3B-78C7-47BE-AE5E-E10140E04643}" type="slidenum">
              <a:rPr lang="en-US" smtClean="0"/>
              <a:pPr/>
              <a:t>8</a:t>
            </a:fld>
            <a:r>
              <a:rPr lang="en-US"/>
              <a:t>/25</a:t>
            </a:r>
            <a:endParaRPr lang="en-US" dirty="0"/>
          </a:p>
        </p:txBody>
      </p:sp>
    </p:spTree>
    <p:extLst>
      <p:ext uri="{BB962C8B-B14F-4D97-AF65-F5344CB8AC3E}">
        <p14:creationId xmlns:p14="http://schemas.microsoft.com/office/powerpoint/2010/main" val="27729633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シュバルツシルト計量と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エネルギー保存則</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a:t>
            </a:r>
            <a:r>
              <a:rPr lang="en-US" altLang="ja-JP" sz="1800" dirty="0"/>
              <a:t>null</a:t>
            </a:r>
            <a:r>
              <a:rPr lang="ja-JP" altLang="en-US" sz="1800"/>
              <a:t>条件より</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（これを衝突係数と呼ぶ）とおくと、シュバルツシルト時空上での光の軌道を表す微分方程式</a:t>
            </a: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が得られる。また、右の不等式は光の運動可能領域を表す式である。</a:t>
            </a:r>
            <a:endParaRPr lang="en-US" altLang="ja-JP" sz="1800" dirty="0"/>
          </a:p>
          <a:p>
            <a:pPr marL="0" indent="0" eaLnBrk="0">
              <a:lnSpc>
                <a:spcPct val="150000"/>
              </a:lnSpc>
              <a:spcBef>
                <a:spcPts val="0"/>
              </a:spcBef>
              <a:buNone/>
            </a:pPr>
            <a:endParaRPr lang="en-US" altLang="ja-JP" sz="1800"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188613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577929"/>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443141"/>
            <a:ext cx="4120738" cy="867225"/>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6"/>
          <a:stretch>
            <a:fillRect/>
          </a:stretch>
        </p:blipFill>
        <p:spPr>
          <a:xfrm>
            <a:off x="2108354" y="4278008"/>
            <a:ext cx="603250" cy="469900"/>
          </a:xfrm>
          <a:prstGeom prst="rect">
            <a:avLst/>
          </a:prstGeom>
        </p:spPr>
      </p:pic>
      <p:pic>
        <p:nvPicPr>
          <p:cNvPr id="9" name="図 8">
            <a:extLst>
              <a:ext uri="{FF2B5EF4-FFF2-40B4-BE49-F238E27FC236}">
                <a16:creationId xmlns:a16="http://schemas.microsoft.com/office/drawing/2014/main" id="{638E00DF-6A89-10AC-A019-D5BB12B4A839}"/>
              </a:ext>
            </a:extLst>
          </p:cNvPr>
          <p:cNvPicPr>
            <a:picLocks noChangeAspect="1"/>
          </p:cNvPicPr>
          <p:nvPr/>
        </p:nvPicPr>
        <p:blipFill>
          <a:blip r:embed="rId7"/>
          <a:stretch>
            <a:fillRect/>
          </a:stretch>
        </p:blipFill>
        <p:spPr>
          <a:xfrm>
            <a:off x="2511630" y="5277030"/>
            <a:ext cx="3638919" cy="558477"/>
          </a:xfrm>
          <a:prstGeom prst="rect">
            <a:avLst/>
          </a:prstGeom>
        </p:spPr>
      </p:pic>
      <p:pic>
        <p:nvPicPr>
          <p:cNvPr id="11" name="図 10">
            <a:extLst>
              <a:ext uri="{FF2B5EF4-FFF2-40B4-BE49-F238E27FC236}">
                <a16:creationId xmlns:a16="http://schemas.microsoft.com/office/drawing/2014/main" id="{9CEF7683-BDE8-403B-4957-50F0C7294678}"/>
              </a:ext>
            </a:extLst>
          </p:cNvPr>
          <p:cNvPicPr>
            <a:picLocks noChangeAspect="1"/>
          </p:cNvPicPr>
          <p:nvPr/>
        </p:nvPicPr>
        <p:blipFill>
          <a:blip r:embed="rId8"/>
          <a:stretch>
            <a:fillRect/>
          </a:stretch>
        </p:blipFill>
        <p:spPr>
          <a:xfrm>
            <a:off x="7035644" y="3551643"/>
            <a:ext cx="1449271" cy="271324"/>
          </a:xfrm>
          <a:prstGeom prst="rect">
            <a:avLst/>
          </a:prstGeom>
        </p:spPr>
      </p:pic>
      <p:sp>
        <p:nvSpPr>
          <p:cNvPr id="12" name="スライド番号プレースホルダー 11">
            <a:extLst>
              <a:ext uri="{FF2B5EF4-FFF2-40B4-BE49-F238E27FC236}">
                <a16:creationId xmlns:a16="http://schemas.microsoft.com/office/drawing/2014/main" id="{594CB528-BF5B-C662-322C-E46229D947A0}"/>
              </a:ext>
            </a:extLst>
          </p:cNvPr>
          <p:cNvSpPr>
            <a:spLocks noGrp="1"/>
          </p:cNvSpPr>
          <p:nvPr>
            <p:ph type="sldNum" sz="quarter" idx="12"/>
          </p:nvPr>
        </p:nvSpPr>
        <p:spPr/>
        <p:txBody>
          <a:bodyPr/>
          <a:lstStyle/>
          <a:p>
            <a:fld id="{48F63A3B-78C7-47BE-AE5E-E10140E04643}" type="slidenum">
              <a:rPr lang="en-US" smtClean="0"/>
              <a:pPr/>
              <a:t>9</a:t>
            </a:fld>
            <a:r>
              <a:rPr lang="en-US"/>
              <a:t>/25</a:t>
            </a:r>
            <a:endParaRPr lang="en-US" dirty="0"/>
          </a:p>
        </p:txBody>
      </p:sp>
      <p:sp>
        <p:nvSpPr>
          <p:cNvPr id="13" name="テキスト ボックス 12">
            <a:extLst>
              <a:ext uri="{FF2B5EF4-FFF2-40B4-BE49-F238E27FC236}">
                <a16:creationId xmlns:a16="http://schemas.microsoft.com/office/drawing/2014/main" id="{529515CF-8EF8-0E30-540F-BDB545F8C1C6}"/>
              </a:ext>
            </a:extLst>
          </p:cNvPr>
          <p:cNvSpPr txBox="1"/>
          <p:nvPr/>
        </p:nvSpPr>
        <p:spPr>
          <a:xfrm>
            <a:off x="6923097" y="6400413"/>
            <a:ext cx="954107" cy="276999"/>
          </a:xfrm>
          <a:prstGeom prst="rect">
            <a:avLst/>
          </a:prstGeom>
          <a:noFill/>
        </p:spPr>
        <p:txBody>
          <a:bodyPr wrap="none" rtlCol="0">
            <a:spAutoFit/>
          </a:bodyPr>
          <a:lstStyle/>
          <a:p>
            <a:r>
              <a:rPr kumimoji="1" lang="ja-JP" altLang="en-US" sz="1200">
                <a:latin typeface="Hiragino Kaku Gothic Std W8" panose="020B0800000000000000" pitchFamily="34" charset="-128"/>
                <a:ea typeface="Hiragino Kaku Gothic Std W8" panose="020B0800000000000000" pitchFamily="34" charset="-128"/>
                <a:hlinkClick r:id="rId9" action="ppaction://hlinksldjump"/>
              </a:rPr>
              <a:t>質疑応答用</a:t>
            </a:r>
            <a:endParaRPr kumimoji="1" lang="ja-JP" altLang="en-US" sz="12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4196852102"/>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68248</TotalTime>
  <Words>2351</Words>
  <Application>Microsoft Macintosh PowerPoint</Application>
  <PresentationFormat>画面に合わせる (4:3)</PresentationFormat>
  <Paragraphs>493</Paragraphs>
  <Slides>49</Slides>
  <Notes>47</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49</vt:i4>
      </vt:variant>
    </vt:vector>
  </HeadingPairs>
  <TitlesOfParts>
    <vt:vector size="54" baseType="lpstr">
      <vt:lpstr>Hiragino Kaku Gothic Std W8</vt:lpstr>
      <vt:lpstr>游ゴシック</vt:lpstr>
      <vt:lpstr>Aptos</vt:lpstr>
      <vt:lpstr>Arial</vt:lpstr>
      <vt:lpstr>Office テーマ</vt:lpstr>
      <vt:lpstr>幾何学的に薄い降着円盤をもつ ブラックホールの作る像</vt:lpstr>
      <vt:lpstr>本論文を選んだ経緯</vt:lpstr>
      <vt:lpstr>用語紹介</vt:lpstr>
      <vt:lpstr>目次</vt:lpstr>
      <vt:lpstr>像を考えるための準備</vt:lpstr>
      <vt:lpstr>光の軌道を計算するのに必要な知識</vt:lpstr>
      <vt:lpstr>シュバルツシルト時空</vt:lpstr>
      <vt:lpstr>null測地線方程式</vt:lpstr>
      <vt:lpstr>光の軌道を表す微分方程式</vt:lpstr>
      <vt:lpstr>有効ポテンシャルと運動可能領域</vt:lpstr>
      <vt:lpstr>有効ポテンシャルによる軌道の分類</vt:lpstr>
      <vt:lpstr>薄い降着円盤の作る像</vt:lpstr>
      <vt:lpstr>問題設定</vt:lpstr>
      <vt:lpstr>座標の設定</vt:lpstr>
      <vt:lpstr>計算目標</vt:lpstr>
      <vt:lpstr>具体的な計算の流れ</vt:lpstr>
      <vt:lpstr>角度の関係性から a を求める</vt:lpstr>
      <vt:lpstr>微分方程式の変形</vt:lpstr>
      <vt:lpstr>1)　軌道の分類と積分による角度の評価</vt:lpstr>
      <vt:lpstr>2)　軌道の分類と幾何的な角度の評価</vt:lpstr>
      <vt:lpstr>3)　(1),(2)を用いて b を求める</vt:lpstr>
      <vt:lpstr>作成された像</vt:lpstr>
      <vt:lpstr>平坦な時空から見える円盤との比較</vt:lpstr>
      <vt:lpstr>まとめ</vt:lpstr>
      <vt:lpstr>展望</vt:lpstr>
      <vt:lpstr>論文の結果を応用した計算</vt:lpstr>
      <vt:lpstr>質疑応答用　やったこと</vt:lpstr>
      <vt:lpstr>bが無限遠で衝突係数と一致する理由</vt:lpstr>
      <vt:lpstr>null測地線方程式（1/3）</vt:lpstr>
      <vt:lpstr>null測地線方程式（2/3）</vt:lpstr>
      <vt:lpstr>null測地線方程式（3/3）</vt:lpstr>
      <vt:lpstr>a のずれ</vt:lpstr>
      <vt:lpstr>微分方程式の変形</vt:lpstr>
      <vt:lpstr>最近接点から無限遠までの積分</vt:lpstr>
      <vt:lpstr>光の周回数と衝突係数（1/2）</vt:lpstr>
      <vt:lpstr>光の周回数と衝突係数（2/2）</vt:lpstr>
      <vt:lpstr>衝突係数の近似</vt:lpstr>
      <vt:lpstr>BH質量Mが距離として書ける理由</vt:lpstr>
      <vt:lpstr>コードの場所</vt:lpstr>
      <vt:lpstr>具体的な解答方針</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1244</cp:revision>
  <dcterms:created xsi:type="dcterms:W3CDTF">2024-07-01T13:42:07Z</dcterms:created>
  <dcterms:modified xsi:type="dcterms:W3CDTF">2024-11-26T07:11:44Z</dcterms:modified>
</cp:coreProperties>
</file>

<file path=docProps/thumbnail.jpeg>
</file>